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57" r:id="rId3"/>
    <p:sldId id="258" r:id="rId4"/>
    <p:sldId id="259" r:id="rId5"/>
    <p:sldId id="263" r:id="rId6"/>
    <p:sldId id="260" r:id="rId7"/>
    <p:sldId id="265" r:id="rId8"/>
    <p:sldId id="266" r:id="rId9"/>
    <p:sldId id="267" r:id="rId10"/>
    <p:sldId id="268" r:id="rId11"/>
    <p:sldId id="262" r:id="rId12"/>
    <p:sldId id="269" r:id="rId13"/>
    <p:sldId id="26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100" d="100"/>
          <a:sy n="100" d="100"/>
        </p:scale>
        <p:origin x="-702" y="-72"/>
      </p:cViewPr>
      <p:guideLst>
        <p:guide orient="horz" pos="2160"/>
        <p:guide pos="2880"/>
      </p:guideLst>
    </p:cSldViewPr>
  </p:slideViewPr>
  <p:outlineViewPr>
    <p:cViewPr>
      <p:scale>
        <a:sx n="33" d="100"/>
        <a:sy n="33" d="100"/>
      </p:scale>
      <p:origin x="48" y="5994"/>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7CFA141-86E2-4D30-BA22-5EEE72083615}" type="datetimeFigureOut">
              <a:rPr lang="en-US" smtClean="0"/>
              <a:pPr/>
              <a:t>2/15/2016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0E00913-3D4D-4156-A289-3F66013CAD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CFA141-86E2-4D30-BA22-5EEE72083615}" type="datetimeFigureOut">
              <a:rPr lang="en-US" smtClean="0"/>
              <a:pPr/>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0913-3D4D-4156-A289-3F66013CAD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CFA141-86E2-4D30-BA22-5EEE72083615}" type="datetimeFigureOut">
              <a:rPr lang="en-US" smtClean="0"/>
              <a:pPr/>
              <a:t>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00913-3D4D-4156-A289-3F66013CAD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7CFA141-86E2-4D30-BA22-5EEE72083615}" type="datetimeFigureOut">
              <a:rPr lang="en-US" smtClean="0"/>
              <a:pPr/>
              <a:t>2/15/2016</a:t>
            </a:fld>
            <a:endParaRPr lang="en-US"/>
          </a:p>
        </p:txBody>
      </p:sp>
      <p:sp>
        <p:nvSpPr>
          <p:cNvPr id="9" name="Slide Number Placeholder 8"/>
          <p:cNvSpPr>
            <a:spLocks noGrp="1"/>
          </p:cNvSpPr>
          <p:nvPr>
            <p:ph type="sldNum" sz="quarter" idx="15"/>
          </p:nvPr>
        </p:nvSpPr>
        <p:spPr/>
        <p:txBody>
          <a:bodyPr rtlCol="0"/>
          <a:lstStyle/>
          <a:p>
            <a:fld id="{A0E00913-3D4D-4156-A289-3F66013CAD8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7CFA141-86E2-4D30-BA22-5EEE72083615}" type="datetimeFigureOut">
              <a:rPr lang="en-US" smtClean="0"/>
              <a:pPr/>
              <a:t>2/15/2016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0E00913-3D4D-4156-A289-3F66013CAD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7CFA141-86E2-4D30-BA22-5EEE72083615}" type="datetimeFigureOut">
              <a:rPr lang="en-US" smtClean="0"/>
              <a:pPr/>
              <a:t>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00913-3D4D-4156-A289-3F66013CAD8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7CFA141-86E2-4D30-BA22-5EEE72083615}" type="datetimeFigureOut">
              <a:rPr lang="en-US" smtClean="0"/>
              <a:pPr/>
              <a:t>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00913-3D4D-4156-A289-3F66013CAD8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7CFA141-86E2-4D30-BA22-5EEE72083615}" type="datetimeFigureOut">
              <a:rPr lang="en-US" smtClean="0"/>
              <a:pPr/>
              <a:t>2/15/2016</a:t>
            </a:fld>
            <a:endParaRPr lang="en-US"/>
          </a:p>
        </p:txBody>
      </p:sp>
      <p:sp>
        <p:nvSpPr>
          <p:cNvPr id="7" name="Slide Number Placeholder 6"/>
          <p:cNvSpPr>
            <a:spLocks noGrp="1"/>
          </p:cNvSpPr>
          <p:nvPr>
            <p:ph type="sldNum" sz="quarter" idx="11"/>
          </p:nvPr>
        </p:nvSpPr>
        <p:spPr/>
        <p:txBody>
          <a:bodyPr rtlCol="0"/>
          <a:lstStyle/>
          <a:p>
            <a:fld id="{A0E00913-3D4D-4156-A289-3F66013CAD8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CFA141-86E2-4D30-BA22-5EEE72083615}" type="datetimeFigureOut">
              <a:rPr lang="en-US" smtClean="0"/>
              <a:pPr/>
              <a:t>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00913-3D4D-4156-A289-3F66013CAD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7CFA141-86E2-4D30-BA22-5EEE72083615}" type="datetimeFigureOut">
              <a:rPr lang="en-US" smtClean="0"/>
              <a:pPr/>
              <a:t>2/15/2016</a:t>
            </a:fld>
            <a:endParaRPr lang="en-US"/>
          </a:p>
        </p:txBody>
      </p:sp>
      <p:sp>
        <p:nvSpPr>
          <p:cNvPr id="22" name="Slide Number Placeholder 21"/>
          <p:cNvSpPr>
            <a:spLocks noGrp="1"/>
          </p:cNvSpPr>
          <p:nvPr>
            <p:ph type="sldNum" sz="quarter" idx="15"/>
          </p:nvPr>
        </p:nvSpPr>
        <p:spPr/>
        <p:txBody>
          <a:bodyPr rtlCol="0"/>
          <a:lstStyle/>
          <a:p>
            <a:fld id="{A0E00913-3D4D-4156-A289-3F66013CAD8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7CFA141-86E2-4D30-BA22-5EEE72083615}" type="datetimeFigureOut">
              <a:rPr lang="en-US" smtClean="0"/>
              <a:pPr/>
              <a:t>2/15/2016</a:t>
            </a:fld>
            <a:endParaRPr lang="en-US"/>
          </a:p>
        </p:txBody>
      </p:sp>
      <p:sp>
        <p:nvSpPr>
          <p:cNvPr id="18" name="Slide Number Placeholder 17"/>
          <p:cNvSpPr>
            <a:spLocks noGrp="1"/>
          </p:cNvSpPr>
          <p:nvPr>
            <p:ph type="sldNum" sz="quarter" idx="11"/>
          </p:nvPr>
        </p:nvSpPr>
        <p:spPr/>
        <p:txBody>
          <a:bodyPr rtlCol="0"/>
          <a:lstStyle/>
          <a:p>
            <a:fld id="{A0E00913-3D4D-4156-A289-3F66013CAD8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7CFA141-86E2-4D30-BA22-5EEE72083615}" type="datetimeFigureOut">
              <a:rPr lang="en-US" smtClean="0"/>
              <a:pPr/>
              <a:t>2/15/2016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0E00913-3D4D-4156-A289-3F66013CAD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85800"/>
            <a:ext cx="7391400" cy="6858000"/>
          </a:xfrm>
        </p:spPr>
        <p:txBody>
          <a:bodyPr>
            <a:noAutofit/>
          </a:bodyPr>
          <a:lstStyle/>
          <a:p>
            <a:pPr marL="182880" indent="0" algn="ctr">
              <a:buNone/>
            </a:pPr>
            <a:r>
              <a:rPr lang="en-US" sz="2400" b="1" dirty="0" smtClean="0">
                <a:solidFill>
                  <a:schemeClr val="tx1"/>
                </a:solidFill>
                <a:latin typeface="+mn-lt"/>
                <a:cs typeface="Andalus" pitchFamily="18" charset="-78"/>
              </a:rPr>
              <a:t/>
            </a:r>
            <a:br>
              <a:rPr lang="en-US" sz="2400" b="1" dirty="0" smtClean="0">
                <a:solidFill>
                  <a:schemeClr val="tx1"/>
                </a:solidFill>
                <a:latin typeface="+mn-lt"/>
                <a:cs typeface="Andalus" pitchFamily="18" charset="-78"/>
              </a:rPr>
            </a:br>
            <a:r>
              <a:rPr lang="en-US" sz="2400" dirty="0">
                <a:solidFill>
                  <a:schemeClr val="tx1"/>
                </a:solidFill>
                <a:latin typeface="+mn-lt"/>
                <a:cs typeface="Andalus" pitchFamily="18" charset="-78"/>
              </a:rPr>
              <a:t/>
            </a:r>
            <a:br>
              <a:rPr lang="en-US" sz="2400" dirty="0">
                <a:solidFill>
                  <a:schemeClr val="tx1"/>
                </a:solidFill>
                <a:latin typeface="+mn-lt"/>
                <a:cs typeface="Andalus" pitchFamily="18" charset="-78"/>
              </a:rPr>
            </a:br>
            <a:r>
              <a:rPr lang="en-US" sz="2400" dirty="0" smtClean="0">
                <a:solidFill>
                  <a:schemeClr val="tx1"/>
                </a:solidFill>
                <a:latin typeface="+mn-lt"/>
                <a:cs typeface="Andalus" pitchFamily="18" charset="-78"/>
              </a:rPr>
              <a:t/>
            </a:r>
            <a:br>
              <a:rPr lang="en-US" sz="2400" dirty="0" smtClean="0">
                <a:solidFill>
                  <a:schemeClr val="tx1"/>
                </a:solidFill>
                <a:latin typeface="+mn-lt"/>
                <a:cs typeface="Andalus" pitchFamily="18" charset="-78"/>
              </a:rPr>
            </a:br>
            <a:r>
              <a:rPr lang="en-US" sz="2800" b="1" dirty="0" smtClean="0">
                <a:solidFill>
                  <a:schemeClr val="tx1"/>
                </a:solidFill>
                <a:latin typeface="+mn-lt"/>
                <a:cs typeface="Andalus" pitchFamily="18" charset="-78"/>
              </a:rPr>
              <a:t>SAYYIDATINA ASIYAH </a:t>
            </a:r>
            <a:r>
              <a:rPr lang="en-US" sz="2000" b="1" dirty="0" smtClean="0">
                <a:solidFill>
                  <a:schemeClr val="tx1"/>
                </a:solidFill>
                <a:latin typeface="+mn-lt"/>
                <a:cs typeface="Andalus" pitchFamily="18" charset="-78"/>
              </a:rPr>
              <a:t>(ALAYHASSALAM)</a:t>
            </a:r>
            <a:r>
              <a:rPr lang="en-US" sz="2400" b="1" dirty="0" smtClean="0">
                <a:solidFill>
                  <a:schemeClr val="tx1"/>
                </a:solidFill>
                <a:latin typeface="+mn-lt"/>
                <a:cs typeface="Andalus" pitchFamily="18" charset="-78"/>
              </a:rPr>
              <a:t/>
            </a:r>
            <a:br>
              <a:rPr lang="en-US" sz="2400" b="1" dirty="0" smtClean="0">
                <a:solidFill>
                  <a:schemeClr val="tx1"/>
                </a:solidFill>
                <a:latin typeface="+mn-lt"/>
                <a:cs typeface="Andalus" pitchFamily="18" charset="-78"/>
              </a:rPr>
            </a:br>
            <a:r>
              <a:rPr lang="en-US" sz="2400" dirty="0">
                <a:solidFill>
                  <a:schemeClr val="tx1"/>
                </a:solidFill>
                <a:latin typeface="+mn-lt"/>
                <a:cs typeface="Andalus" pitchFamily="18" charset="-78"/>
              </a:rPr>
              <a:t/>
            </a:r>
            <a:br>
              <a:rPr lang="en-US" sz="2400" dirty="0">
                <a:solidFill>
                  <a:schemeClr val="tx1"/>
                </a:solidFill>
                <a:latin typeface="+mn-lt"/>
                <a:cs typeface="Andalus" pitchFamily="18" charset="-78"/>
              </a:rPr>
            </a:br>
            <a:r>
              <a:rPr lang="en-US" sz="2400" dirty="0" smtClean="0">
                <a:solidFill>
                  <a:schemeClr val="tx1"/>
                </a:solidFill>
                <a:latin typeface="+mn-lt"/>
                <a:cs typeface="Andalus" pitchFamily="18" charset="-78"/>
              </a:rPr>
              <a:t/>
            </a:r>
            <a:br>
              <a:rPr lang="en-US" sz="2400" dirty="0" smtClean="0">
                <a:solidFill>
                  <a:schemeClr val="tx1"/>
                </a:solidFill>
                <a:latin typeface="+mn-lt"/>
                <a:cs typeface="Andalus" pitchFamily="18" charset="-78"/>
              </a:rPr>
            </a:br>
            <a:r>
              <a:rPr lang="en-US" sz="2400" dirty="0">
                <a:solidFill>
                  <a:schemeClr val="tx1"/>
                </a:solidFill>
                <a:latin typeface="+mn-lt"/>
                <a:cs typeface="Andalus" pitchFamily="18" charset="-78"/>
              </a:rPr>
              <a:t/>
            </a:r>
            <a:br>
              <a:rPr lang="en-US" sz="2400" dirty="0">
                <a:solidFill>
                  <a:schemeClr val="tx1"/>
                </a:solidFill>
                <a:latin typeface="+mn-lt"/>
                <a:cs typeface="Andalus" pitchFamily="18" charset="-78"/>
              </a:rPr>
            </a:br>
            <a:r>
              <a:rPr lang="en-US" sz="2400" dirty="0" smtClean="0">
                <a:solidFill>
                  <a:schemeClr val="tx1"/>
                </a:solidFill>
                <a:latin typeface="+mn-lt"/>
                <a:cs typeface="Andalus" pitchFamily="18" charset="-78"/>
              </a:rPr>
              <a:t>BY: AHAMED SYED</a:t>
            </a:r>
            <a:br>
              <a:rPr lang="en-US" sz="2400" dirty="0" smtClean="0">
                <a:solidFill>
                  <a:schemeClr val="tx1"/>
                </a:solidFill>
                <a:latin typeface="+mn-lt"/>
                <a:cs typeface="Andalus" pitchFamily="18" charset="-78"/>
              </a:rPr>
            </a:br>
            <a:r>
              <a:rPr lang="en-US" sz="2400" dirty="0">
                <a:solidFill>
                  <a:schemeClr val="tx1"/>
                </a:solidFill>
                <a:latin typeface="+mn-lt"/>
                <a:cs typeface="Andalus" pitchFamily="18" charset="-78"/>
              </a:rPr>
              <a:t/>
            </a:r>
            <a:br>
              <a:rPr lang="en-US" sz="2400" dirty="0">
                <a:solidFill>
                  <a:schemeClr val="tx1"/>
                </a:solidFill>
                <a:latin typeface="+mn-lt"/>
                <a:cs typeface="Andalus" pitchFamily="18" charset="-78"/>
              </a:rPr>
            </a:br>
            <a:r>
              <a:rPr lang="en-US" sz="2400" dirty="0" smtClean="0">
                <a:solidFill>
                  <a:schemeClr val="tx1"/>
                </a:solidFill>
                <a:latin typeface="+mn-lt"/>
                <a:cs typeface="Andalus" pitchFamily="18" charset="-78"/>
              </a:rPr>
              <a:t/>
            </a:r>
            <a:br>
              <a:rPr lang="en-US" sz="2400" dirty="0" smtClean="0">
                <a:solidFill>
                  <a:schemeClr val="tx1"/>
                </a:solidFill>
                <a:latin typeface="+mn-lt"/>
                <a:cs typeface="Andalus" pitchFamily="18" charset="-78"/>
              </a:rPr>
            </a:br>
            <a:r>
              <a:rPr lang="en-US" sz="2400" dirty="0" smtClean="0">
                <a:solidFill>
                  <a:schemeClr val="tx1"/>
                </a:solidFill>
                <a:latin typeface="+mn-lt"/>
                <a:cs typeface="Andalus" pitchFamily="18" charset="-78"/>
              </a:rPr>
              <a:t>22 DHU’L-HIJJAH</a:t>
            </a:r>
            <a:r>
              <a:rPr lang="en-US" sz="2400" dirty="0" smtClean="0">
                <a:solidFill>
                  <a:schemeClr val="tx1"/>
                </a:solidFill>
                <a:latin typeface="Times New Roman"/>
                <a:cs typeface="Times New Roman"/>
              </a:rPr>
              <a:t>, 1436 A.H.</a:t>
            </a:r>
            <a:br>
              <a:rPr lang="en-US" sz="2400" dirty="0" smtClean="0">
                <a:solidFill>
                  <a:schemeClr val="tx1"/>
                </a:solidFill>
                <a:latin typeface="Times New Roman"/>
                <a:cs typeface="Times New Roman"/>
              </a:rPr>
            </a:br>
            <a:r>
              <a:rPr lang="en-US" sz="2400" dirty="0" smtClean="0">
                <a:solidFill>
                  <a:schemeClr val="tx1"/>
                </a:solidFill>
                <a:latin typeface="Times New Roman"/>
                <a:cs typeface="Times New Roman"/>
              </a:rPr>
              <a:t/>
            </a:r>
            <a:br>
              <a:rPr lang="en-US" sz="2400" dirty="0" smtClean="0">
                <a:solidFill>
                  <a:schemeClr val="tx1"/>
                </a:solidFill>
                <a:latin typeface="Times New Roman"/>
                <a:cs typeface="Times New Roman"/>
              </a:rPr>
            </a:br>
            <a:r>
              <a:rPr lang="en-US" sz="2400" dirty="0" smtClean="0">
                <a:solidFill>
                  <a:schemeClr val="tx1"/>
                </a:solidFill>
                <a:latin typeface="Times New Roman"/>
                <a:cs typeface="Times New Roman"/>
              </a:rPr>
              <a:t>SEPTEMBER 7, 2015</a:t>
            </a:r>
            <a:br>
              <a:rPr lang="en-US" sz="2400" dirty="0" smtClean="0">
                <a:solidFill>
                  <a:schemeClr val="tx1"/>
                </a:solidFill>
                <a:latin typeface="Times New Roman"/>
                <a:cs typeface="Times New Roman"/>
              </a:rPr>
            </a:br>
            <a:r>
              <a:rPr lang="en-US" sz="2400">
                <a:solidFill>
                  <a:schemeClr val="tx1"/>
                </a:solidFill>
                <a:latin typeface="Times New Roman"/>
                <a:cs typeface="Times New Roman"/>
              </a:rPr>
              <a:t/>
            </a:r>
            <a:br>
              <a:rPr lang="en-US" sz="2400">
                <a:solidFill>
                  <a:schemeClr val="tx1"/>
                </a:solidFill>
                <a:latin typeface="Times New Roman"/>
                <a:cs typeface="Times New Roman"/>
              </a:rPr>
            </a:br>
            <a:r>
              <a:rPr lang="en-US" sz="2400" cap="none" smtClean="0">
                <a:solidFill>
                  <a:schemeClr val="tx1"/>
                </a:solidFill>
                <a:latin typeface="Times New Roman"/>
                <a:cs typeface="Times New Roman"/>
              </a:rPr>
              <a:t>madrasahidaya.net</a:t>
            </a:r>
            <a:r>
              <a:rPr lang="en-US" sz="2400" dirty="0" smtClean="0">
                <a:solidFill>
                  <a:schemeClr val="tx1"/>
                </a:solidFill>
                <a:latin typeface="+mn-lt"/>
                <a:cs typeface="Andalus" pitchFamily="18" charset="-78"/>
              </a:rPr>
              <a:t/>
            </a:r>
            <a:br>
              <a:rPr lang="en-US" sz="2400" dirty="0" smtClean="0">
                <a:solidFill>
                  <a:schemeClr val="tx1"/>
                </a:solidFill>
                <a:latin typeface="+mn-lt"/>
                <a:cs typeface="Andalus" pitchFamily="18" charset="-78"/>
              </a:rPr>
            </a:br>
            <a:r>
              <a:rPr lang="en-US" sz="2400" dirty="0">
                <a:solidFill>
                  <a:schemeClr val="tx1"/>
                </a:solidFill>
                <a:latin typeface="+mn-lt"/>
                <a:cs typeface="Andalus" pitchFamily="18" charset="-78"/>
              </a:rPr>
              <a:t/>
            </a:r>
            <a:br>
              <a:rPr lang="en-US" sz="2400" dirty="0">
                <a:solidFill>
                  <a:schemeClr val="tx1"/>
                </a:solidFill>
                <a:latin typeface="+mn-lt"/>
                <a:cs typeface="Andalus" pitchFamily="18" charset="-78"/>
              </a:rPr>
            </a:br>
            <a:r>
              <a:rPr lang="en-US" sz="2400" b="1" dirty="0" smtClean="0">
                <a:solidFill>
                  <a:schemeClr val="tx1"/>
                </a:solidFill>
                <a:latin typeface="+mn-lt"/>
                <a:cs typeface="Andalus" pitchFamily="18" charset="-78"/>
              </a:rPr>
              <a:t/>
            </a:r>
            <a:br>
              <a:rPr lang="en-US" sz="2400" b="1" dirty="0" smtClean="0">
                <a:solidFill>
                  <a:schemeClr val="tx1"/>
                </a:solidFill>
                <a:latin typeface="+mn-lt"/>
                <a:cs typeface="Andalus" pitchFamily="18" charset="-78"/>
              </a:rPr>
            </a:br>
            <a:r>
              <a:rPr lang="en-US" sz="2400" dirty="0">
                <a:solidFill>
                  <a:schemeClr val="tx1"/>
                </a:solidFill>
                <a:latin typeface="+mn-lt"/>
                <a:cs typeface="Andalus" pitchFamily="18" charset="-78"/>
              </a:rPr>
              <a:t/>
            </a:r>
            <a:br>
              <a:rPr lang="en-US" sz="2400" dirty="0">
                <a:solidFill>
                  <a:schemeClr val="tx1"/>
                </a:solidFill>
                <a:latin typeface="+mn-lt"/>
                <a:cs typeface="Andalus" pitchFamily="18" charset="-78"/>
              </a:rPr>
            </a:br>
            <a:r>
              <a:rPr lang="en-US" sz="2400" dirty="0" smtClean="0">
                <a:solidFill>
                  <a:schemeClr val="tx1"/>
                </a:solidFill>
                <a:latin typeface="+mn-lt"/>
                <a:cs typeface="Andalus" pitchFamily="18" charset="-78"/>
              </a:rPr>
              <a:t/>
            </a:r>
            <a:br>
              <a:rPr lang="en-US" sz="2400" dirty="0" smtClean="0">
                <a:solidFill>
                  <a:schemeClr val="tx1"/>
                </a:solidFill>
                <a:latin typeface="+mn-lt"/>
                <a:cs typeface="Andalus" pitchFamily="18" charset="-78"/>
              </a:rPr>
            </a:br>
            <a:endParaRPr lang="en-US" sz="2400" b="1" dirty="0">
              <a:solidFill>
                <a:schemeClr val="tx1"/>
              </a:solidFill>
              <a:latin typeface="+mn-lt"/>
              <a:cs typeface="Andalus" pitchFamily="18" charset="-78"/>
            </a:endParaRPr>
          </a:p>
        </p:txBody>
      </p:sp>
    </p:spTree>
    <p:extLst>
      <p:ext uri="{BB962C8B-B14F-4D97-AF65-F5344CB8AC3E}">
        <p14:creationId xmlns="" xmlns:p14="http://schemas.microsoft.com/office/powerpoint/2010/main" val="1279105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SHE HAD AN UNWAVERING FAITH</a:t>
            </a:r>
            <a:endParaRPr lang="en-US" dirty="0">
              <a:solidFill>
                <a:schemeClr val="tx1"/>
              </a:solidFill>
            </a:endParaRPr>
          </a:p>
        </p:txBody>
      </p:sp>
      <p:sp>
        <p:nvSpPr>
          <p:cNvPr id="3" name="Content Placeholder 2"/>
          <p:cNvSpPr>
            <a:spLocks noGrp="1"/>
          </p:cNvSpPr>
          <p:nvPr>
            <p:ph sz="quarter" idx="1"/>
          </p:nvPr>
        </p:nvSpPr>
        <p:spPr>
          <a:xfrm>
            <a:off x="152400" y="1600200"/>
            <a:ext cx="7772400" cy="4873752"/>
          </a:xfrm>
        </p:spPr>
        <p:txBody>
          <a:bodyPr>
            <a:normAutofit/>
          </a:bodyPr>
          <a:lstStyle/>
          <a:p>
            <a:endParaRPr lang="en-US" dirty="0" smtClean="0"/>
          </a:p>
          <a:p>
            <a:r>
              <a:rPr lang="en-US" dirty="0" smtClean="0"/>
              <a:t>For </a:t>
            </a:r>
            <a:r>
              <a:rPr lang="en-US" dirty="0"/>
              <a:t>many years, she worshipped Allah </a:t>
            </a:r>
            <a:r>
              <a:rPr lang="en-US" dirty="0" smtClean="0"/>
              <a:t>(</a:t>
            </a:r>
            <a:r>
              <a:rPr lang="en-US" dirty="0" err="1" smtClean="0"/>
              <a:t>Subhanahu</a:t>
            </a:r>
            <a:r>
              <a:rPr lang="en-US" dirty="0" smtClean="0"/>
              <a:t> </a:t>
            </a:r>
            <a:r>
              <a:rPr lang="en-US" dirty="0" err="1"/>
              <a:t>wa</a:t>
            </a:r>
            <a:r>
              <a:rPr lang="en-US" dirty="0"/>
              <a:t> </a:t>
            </a:r>
            <a:r>
              <a:rPr lang="en-US" dirty="0" err="1" smtClean="0"/>
              <a:t>Ta‘ala</a:t>
            </a:r>
            <a:r>
              <a:rPr lang="en-US" dirty="0" smtClean="0"/>
              <a:t>) </a:t>
            </a:r>
            <a:r>
              <a:rPr lang="en-US" dirty="0"/>
              <a:t>and prayed in secret in fear </a:t>
            </a:r>
            <a:r>
              <a:rPr lang="en-US" dirty="0" smtClean="0"/>
              <a:t>of the punishment </a:t>
            </a:r>
            <a:r>
              <a:rPr lang="en-US" dirty="0"/>
              <a:t>from her husband</a:t>
            </a:r>
            <a:r>
              <a:rPr lang="en-US" dirty="0" smtClean="0"/>
              <a:t>. However, her secret was eventually discovered. </a:t>
            </a:r>
          </a:p>
          <a:p>
            <a:endParaRPr lang="en-US" dirty="0" smtClean="0"/>
          </a:p>
          <a:p>
            <a:r>
              <a:rPr lang="en-US" dirty="0" smtClean="0"/>
              <a:t>The Pharaoh desperately tried to persuade her not to believe in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 But her faith was unwavering and she remained steadfast in her belief in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a:t>
            </a:r>
          </a:p>
          <a:p>
            <a:endParaRPr lang="en-US" dirty="0" smtClean="0"/>
          </a:p>
        </p:txBody>
      </p:sp>
    </p:spTree>
    <p:extLst>
      <p:ext uri="{BB962C8B-B14F-4D97-AF65-F5344CB8AC3E}">
        <p14:creationId xmlns="" xmlns:p14="http://schemas.microsoft.com/office/powerpoint/2010/main" val="1337057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6400800" cy="914400"/>
          </a:xfrm>
        </p:spPr>
        <p:txBody>
          <a:bodyPr>
            <a:normAutofit fontScale="90000"/>
          </a:bodyPr>
          <a:lstStyle/>
          <a:p>
            <a:pPr algn="ctr"/>
            <a:r>
              <a:rPr lang="en-US" dirty="0" smtClean="0">
                <a:solidFill>
                  <a:schemeClr val="tx1"/>
                </a:solidFill>
              </a:rPr>
              <a:t/>
            </a:r>
            <a:br>
              <a:rPr lang="en-US" dirty="0" smtClean="0">
                <a:solidFill>
                  <a:schemeClr val="tx1"/>
                </a:solidFill>
              </a:rPr>
            </a:br>
            <a:r>
              <a:rPr lang="en-US" dirty="0">
                <a:solidFill>
                  <a:schemeClr val="tx1"/>
                </a:solidFill>
              </a:rPr>
              <a:t/>
            </a:r>
            <a:br>
              <a:rPr lang="en-US" dirty="0">
                <a:solidFill>
                  <a:schemeClr val="tx1"/>
                </a:solidFill>
              </a:rPr>
            </a:br>
            <a:r>
              <a:rPr lang="en-US" dirty="0" smtClean="0">
                <a:solidFill>
                  <a:schemeClr val="tx1"/>
                </a:solidFill>
              </a:rPr>
              <a:t>SHE IS MENTIONED IN THE QUR’AN</a:t>
            </a:r>
            <a:endParaRPr lang="en-US" dirty="0">
              <a:solidFill>
                <a:schemeClr val="tx1"/>
              </a:solidFill>
            </a:endParaRPr>
          </a:p>
        </p:txBody>
      </p:sp>
      <p:sp>
        <p:nvSpPr>
          <p:cNvPr id="3" name="Content Placeholder 2"/>
          <p:cNvSpPr>
            <a:spLocks noGrp="1"/>
          </p:cNvSpPr>
          <p:nvPr>
            <p:ph sz="quarter" idx="1"/>
          </p:nvPr>
        </p:nvSpPr>
        <p:spPr>
          <a:xfrm>
            <a:off x="228600" y="1447800"/>
            <a:ext cx="7848600" cy="4876800"/>
          </a:xfrm>
        </p:spPr>
        <p:txBody>
          <a:bodyPr/>
          <a:lstStyle/>
          <a:p>
            <a:endParaRPr lang="en-US" dirty="0" smtClean="0"/>
          </a:p>
          <a:p>
            <a:r>
              <a:rPr lang="en-US" dirty="0" smtClean="0"/>
              <a:t>Her stature is so great that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 made her an example for all the women to follow and her prayer is mentioned in Surah At-</a:t>
            </a:r>
            <a:r>
              <a:rPr lang="en-US" dirty="0" err="1" smtClean="0"/>
              <a:t>Tahrim</a:t>
            </a:r>
            <a:r>
              <a:rPr lang="en-US" dirty="0" smtClean="0"/>
              <a:t>, Verse 11: </a:t>
            </a:r>
          </a:p>
          <a:p>
            <a:endParaRPr lang="en-US" dirty="0" smtClean="0"/>
          </a:p>
          <a:p>
            <a:pPr indent="0">
              <a:buNone/>
            </a:pPr>
            <a:r>
              <a:rPr lang="en-US" dirty="0" smtClean="0"/>
              <a:t>And </a:t>
            </a:r>
            <a:r>
              <a:rPr lang="en-US" dirty="0"/>
              <a:t>Allah sets </a:t>
            </a:r>
            <a:r>
              <a:rPr lang="en-US" dirty="0" smtClean="0"/>
              <a:t>forth </a:t>
            </a:r>
            <a:r>
              <a:rPr lang="en-US" dirty="0"/>
              <a:t>as an example to those who </a:t>
            </a:r>
            <a:r>
              <a:rPr lang="en-US" dirty="0" smtClean="0"/>
              <a:t>believe, </a:t>
            </a:r>
            <a:r>
              <a:rPr lang="en-US" dirty="0"/>
              <a:t>the wife of Pharaoh: Behold she said: "O my Lord! Build for me, in nearness to Thee, a mansion in the </a:t>
            </a:r>
            <a:r>
              <a:rPr lang="en-US" dirty="0" smtClean="0"/>
              <a:t>Garden (of Paradise), </a:t>
            </a:r>
            <a:r>
              <a:rPr lang="en-US" dirty="0"/>
              <a:t>and save me from Pharaoh and his doings, and save me from those that do </a:t>
            </a:r>
            <a:r>
              <a:rPr lang="en-US" dirty="0" smtClean="0"/>
              <a:t>wrong.”</a:t>
            </a:r>
            <a:endParaRPr lang="en-US" dirty="0"/>
          </a:p>
        </p:txBody>
      </p:sp>
    </p:spTree>
    <p:extLst>
      <p:ext uri="{BB962C8B-B14F-4D97-AF65-F5344CB8AC3E}">
        <p14:creationId xmlns="" xmlns:p14="http://schemas.microsoft.com/office/powerpoint/2010/main" val="117689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7620000" cy="6016752"/>
          </a:xfrm>
        </p:spPr>
        <p:txBody>
          <a:bodyPr>
            <a:normAutofit/>
          </a:bodyPr>
          <a:lstStyle/>
          <a:p>
            <a:pPr marL="0" indent="0" algn="ctr">
              <a:buNone/>
            </a:pPr>
            <a:r>
              <a:rPr lang="en-US" sz="3000" dirty="0" smtClean="0"/>
              <a:t>SUMMARY</a:t>
            </a:r>
          </a:p>
          <a:p>
            <a:endParaRPr lang="en-US" dirty="0" smtClean="0"/>
          </a:p>
          <a:p>
            <a:r>
              <a:rPr lang="en-US" dirty="0" smtClean="0"/>
              <a:t>She </a:t>
            </a:r>
            <a:r>
              <a:rPr lang="en-US" dirty="0"/>
              <a:t>was a Queen with all the riches in the world. </a:t>
            </a:r>
          </a:p>
          <a:p>
            <a:endParaRPr lang="en-US" dirty="0" smtClean="0"/>
          </a:p>
          <a:p>
            <a:r>
              <a:rPr lang="en-US" dirty="0" smtClean="0"/>
              <a:t>She was surrounded by disbelief and injustice. </a:t>
            </a:r>
          </a:p>
          <a:p>
            <a:endParaRPr lang="en-US" dirty="0" smtClean="0"/>
          </a:p>
          <a:p>
            <a:r>
              <a:rPr lang="en-US" dirty="0" smtClean="0"/>
              <a:t>She was married to the Pharaoh who was known for extreme cruelty and rejection of God. </a:t>
            </a:r>
          </a:p>
          <a:p>
            <a:endParaRPr lang="en-US" dirty="0" smtClean="0"/>
          </a:p>
          <a:p>
            <a:r>
              <a:rPr lang="en-US" dirty="0" smtClean="0"/>
              <a:t>She fully submitted herself to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a:t>)</a:t>
            </a:r>
            <a:r>
              <a:rPr lang="en-US" dirty="0" smtClean="0"/>
              <a:t> and remained steadfast through all her trials and tribulations. </a:t>
            </a:r>
            <a:endParaRPr lang="en-US" dirty="0"/>
          </a:p>
        </p:txBody>
      </p:sp>
    </p:spTree>
    <p:extLst>
      <p:ext uri="{BB962C8B-B14F-4D97-AF65-F5344CB8AC3E}">
        <p14:creationId xmlns="" xmlns:p14="http://schemas.microsoft.com/office/powerpoint/2010/main" val="2805288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990600"/>
            <a:ext cx="7696200" cy="5410200"/>
          </a:xfrm>
        </p:spPr>
        <p:txBody>
          <a:bodyPr>
            <a:noAutofit/>
          </a:bodyPr>
          <a:lstStyle/>
          <a:p>
            <a:pPr indent="0" algn="ctr">
              <a:buNone/>
            </a:pPr>
            <a:r>
              <a:rPr lang="en-US" sz="4400" b="1" dirty="0" smtClean="0"/>
              <a:t> THIS IS WHY SHE IS </a:t>
            </a:r>
          </a:p>
          <a:p>
            <a:pPr indent="0" algn="ctr">
              <a:buNone/>
            </a:pPr>
            <a:endParaRPr lang="en-US" sz="4400" b="1" dirty="0" smtClean="0"/>
          </a:p>
          <a:p>
            <a:pPr indent="0" algn="ctr">
              <a:buNone/>
            </a:pPr>
            <a:r>
              <a:rPr lang="en-US" sz="4400" b="1" dirty="0" smtClean="0"/>
              <a:t>ONE OF THE FOUR </a:t>
            </a:r>
          </a:p>
          <a:p>
            <a:pPr indent="0" algn="ctr">
              <a:buNone/>
            </a:pPr>
            <a:endParaRPr lang="en-US" sz="4400" b="1" dirty="0"/>
          </a:p>
          <a:p>
            <a:pPr indent="0" algn="ctr">
              <a:buNone/>
            </a:pPr>
            <a:r>
              <a:rPr lang="en-US" sz="4400" b="1" dirty="0" smtClean="0"/>
              <a:t>GREATEST WOMEN IN </a:t>
            </a:r>
          </a:p>
          <a:p>
            <a:pPr indent="0" algn="ctr">
              <a:buNone/>
            </a:pPr>
            <a:endParaRPr lang="en-US" sz="4400" b="1" dirty="0"/>
          </a:p>
          <a:p>
            <a:pPr indent="0" algn="ctr">
              <a:buNone/>
            </a:pPr>
            <a:r>
              <a:rPr lang="en-US" sz="4400" b="1" dirty="0" smtClean="0"/>
              <a:t>HISTORY. </a:t>
            </a:r>
            <a:endParaRPr lang="en-US" sz="4400" b="1" dirty="0"/>
          </a:p>
        </p:txBody>
      </p:sp>
    </p:spTree>
    <p:extLst>
      <p:ext uri="{BB962C8B-B14F-4D97-AF65-F5344CB8AC3E}">
        <p14:creationId xmlns="" xmlns:p14="http://schemas.microsoft.com/office/powerpoint/2010/main" val="2661414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600200"/>
            <a:ext cx="7848600" cy="5105400"/>
          </a:xfrm>
        </p:spPr>
        <p:txBody>
          <a:bodyPr>
            <a:normAutofit fontScale="92500"/>
          </a:bodyPr>
          <a:lstStyle/>
          <a:p>
            <a:pPr marL="0" indent="0">
              <a:buNone/>
            </a:pPr>
            <a:r>
              <a:rPr lang="en-US" dirty="0" smtClean="0"/>
              <a:t>Our Holy Prophet Muhammad (</a:t>
            </a:r>
            <a:r>
              <a:rPr lang="en-US" dirty="0" err="1" smtClean="0"/>
              <a:t>Sallallahu</a:t>
            </a:r>
            <a:r>
              <a:rPr lang="en-US" dirty="0" smtClean="0"/>
              <a:t> ‘</a:t>
            </a:r>
            <a:r>
              <a:rPr lang="en-US" dirty="0" err="1" smtClean="0"/>
              <a:t>alayhi</a:t>
            </a:r>
            <a:r>
              <a:rPr lang="en-US" dirty="0" smtClean="0"/>
              <a:t> </a:t>
            </a:r>
            <a:r>
              <a:rPr lang="en-US" dirty="0" err="1" smtClean="0"/>
              <a:t>wa</a:t>
            </a:r>
            <a:r>
              <a:rPr lang="en-US" dirty="0" smtClean="0"/>
              <a:t> </a:t>
            </a:r>
            <a:r>
              <a:rPr lang="en-US" dirty="0" err="1" smtClean="0"/>
              <a:t>Sallam</a:t>
            </a:r>
            <a:r>
              <a:rPr lang="en-US" dirty="0" smtClean="0"/>
              <a:t>) has said that she is one of the four greatest women in human history, along with:</a:t>
            </a:r>
          </a:p>
          <a:p>
            <a:pPr marL="0" indent="0">
              <a:buNone/>
            </a:pPr>
            <a:endParaRPr lang="en-US" dirty="0" smtClean="0"/>
          </a:p>
          <a:p>
            <a:r>
              <a:rPr lang="en-US" dirty="0" err="1" smtClean="0"/>
              <a:t>Sayyidatina</a:t>
            </a:r>
            <a:r>
              <a:rPr lang="en-US" dirty="0" smtClean="0"/>
              <a:t> Maryam (</a:t>
            </a:r>
            <a:r>
              <a:rPr lang="en-US" dirty="0" err="1" smtClean="0"/>
              <a:t>Alayhassalam</a:t>
            </a:r>
            <a:r>
              <a:rPr lang="en-US" dirty="0" smtClean="0"/>
              <a:t>), the mother of Nabi ‘Isa (</a:t>
            </a:r>
            <a:r>
              <a:rPr lang="en-US" dirty="0" err="1" smtClean="0"/>
              <a:t>Alayhissalam</a:t>
            </a:r>
            <a:r>
              <a:rPr lang="en-US" dirty="0" smtClean="0"/>
              <a:t>);</a:t>
            </a:r>
          </a:p>
          <a:p>
            <a:endParaRPr lang="en-US" dirty="0" smtClean="0"/>
          </a:p>
          <a:p>
            <a:r>
              <a:rPr lang="en-US" dirty="0" err="1" smtClean="0"/>
              <a:t>Sayyidatina</a:t>
            </a:r>
            <a:r>
              <a:rPr lang="en-US" dirty="0" smtClean="0"/>
              <a:t> Khadija (</a:t>
            </a:r>
            <a:r>
              <a:rPr lang="en-US" dirty="0" err="1" smtClean="0"/>
              <a:t>Rady</a:t>
            </a:r>
            <a:r>
              <a:rPr lang="en-US" dirty="0" smtClean="0"/>
              <a:t> </a:t>
            </a:r>
            <a:r>
              <a:rPr lang="en-US" dirty="0" err="1" smtClean="0"/>
              <a:t>Allahu</a:t>
            </a:r>
            <a:r>
              <a:rPr lang="en-US" dirty="0" smtClean="0"/>
              <a:t> </a:t>
            </a:r>
            <a:r>
              <a:rPr lang="en-US" dirty="0" err="1" smtClean="0"/>
              <a:t>Anha</a:t>
            </a:r>
            <a:r>
              <a:rPr lang="en-US" dirty="0" smtClean="0"/>
              <a:t>), the wife of our Prophet Muhammad (</a:t>
            </a:r>
            <a:r>
              <a:rPr lang="en-US" dirty="0" err="1" smtClean="0"/>
              <a:t>Sallallahu</a:t>
            </a:r>
            <a:r>
              <a:rPr lang="en-US" dirty="0" smtClean="0"/>
              <a:t> ‘</a:t>
            </a:r>
            <a:r>
              <a:rPr lang="en-US" dirty="0" err="1" smtClean="0"/>
              <a:t>alayhi</a:t>
            </a:r>
            <a:r>
              <a:rPr lang="en-US" dirty="0" smtClean="0"/>
              <a:t> </a:t>
            </a:r>
            <a:r>
              <a:rPr lang="en-US" dirty="0" err="1" smtClean="0"/>
              <a:t>wa</a:t>
            </a:r>
            <a:r>
              <a:rPr lang="en-US" dirty="0" smtClean="0"/>
              <a:t> </a:t>
            </a:r>
            <a:r>
              <a:rPr lang="en-US" dirty="0" err="1" smtClean="0"/>
              <a:t>Sallam</a:t>
            </a:r>
            <a:r>
              <a:rPr lang="en-US" dirty="0" smtClean="0"/>
              <a:t>); and </a:t>
            </a:r>
          </a:p>
          <a:p>
            <a:endParaRPr lang="en-US" dirty="0" smtClean="0"/>
          </a:p>
          <a:p>
            <a:r>
              <a:rPr lang="en-US" dirty="0" err="1" smtClean="0"/>
              <a:t>Sayyidatina</a:t>
            </a:r>
            <a:r>
              <a:rPr lang="en-US" dirty="0" smtClean="0"/>
              <a:t> Fatima </a:t>
            </a:r>
            <a:r>
              <a:rPr lang="en-US" dirty="0" err="1" smtClean="0"/>
              <a:t>az</a:t>
            </a:r>
            <a:r>
              <a:rPr lang="en-US" dirty="0" smtClean="0"/>
              <a:t>-Zahra, (</a:t>
            </a:r>
            <a:r>
              <a:rPr lang="en-US" dirty="0" err="1" smtClean="0"/>
              <a:t>Rady</a:t>
            </a:r>
            <a:r>
              <a:rPr lang="en-US" dirty="0" smtClean="0"/>
              <a:t> </a:t>
            </a:r>
            <a:r>
              <a:rPr lang="en-US" dirty="0" err="1" smtClean="0"/>
              <a:t>Allahu</a:t>
            </a:r>
            <a:r>
              <a:rPr lang="en-US" dirty="0" smtClean="0"/>
              <a:t> </a:t>
            </a:r>
            <a:r>
              <a:rPr lang="en-US" dirty="0" err="1" smtClean="0"/>
              <a:t>Anha</a:t>
            </a:r>
            <a:r>
              <a:rPr lang="en-US" dirty="0" smtClean="0"/>
              <a:t>), the daughter of our Prophet Muhammad (</a:t>
            </a:r>
            <a:r>
              <a:rPr lang="en-US" dirty="0" err="1" smtClean="0"/>
              <a:t>Sallallahu</a:t>
            </a:r>
            <a:r>
              <a:rPr lang="en-US" dirty="0" smtClean="0"/>
              <a:t> ‘</a:t>
            </a:r>
            <a:r>
              <a:rPr lang="en-US" dirty="0" err="1" smtClean="0"/>
              <a:t>alayhi</a:t>
            </a:r>
            <a:r>
              <a:rPr lang="en-US" dirty="0" smtClean="0"/>
              <a:t> </a:t>
            </a:r>
            <a:r>
              <a:rPr lang="en-US" dirty="0" err="1" smtClean="0"/>
              <a:t>wa</a:t>
            </a:r>
            <a:r>
              <a:rPr lang="en-US" dirty="0" smtClean="0"/>
              <a:t> </a:t>
            </a:r>
            <a:r>
              <a:rPr lang="en-US" dirty="0" err="1" smtClean="0"/>
              <a:t>Sallam</a:t>
            </a:r>
            <a:r>
              <a:rPr lang="en-US" dirty="0" smtClean="0"/>
              <a:t>).</a:t>
            </a:r>
            <a:endParaRPr lang="en-US" dirty="0"/>
          </a:p>
          <a:p>
            <a:pPr indent="0">
              <a:buNone/>
            </a:pPr>
            <a:endParaRPr lang="en-US" dirty="0"/>
          </a:p>
          <a:p>
            <a:pPr lvl="2"/>
            <a:endParaRPr lang="en-US" sz="1800" dirty="0" smtClean="0"/>
          </a:p>
          <a:p>
            <a:pPr lvl="2"/>
            <a:endParaRPr lang="en-US" sz="1800" dirty="0"/>
          </a:p>
        </p:txBody>
      </p:sp>
      <p:sp>
        <p:nvSpPr>
          <p:cNvPr id="4" name="Title 1"/>
          <p:cNvSpPr>
            <a:spLocks noGrp="1"/>
          </p:cNvSpPr>
          <p:nvPr>
            <p:ph type="title"/>
          </p:nvPr>
        </p:nvSpPr>
        <p:spPr>
          <a:xfrm>
            <a:off x="457200" y="274638"/>
            <a:ext cx="7467600" cy="1143000"/>
          </a:xfrm>
        </p:spPr>
        <p:txBody>
          <a:bodyPr/>
          <a:lstStyle/>
          <a:p>
            <a:pPr algn="ctr"/>
            <a:r>
              <a:rPr lang="en-US" dirty="0" smtClean="0">
                <a:solidFill>
                  <a:schemeClr val="tx1"/>
                </a:solidFill>
              </a:rPr>
              <a:t>ONE OF THE FOUR GREATEST WOMEN</a:t>
            </a:r>
            <a:endParaRPr lang="en-US" dirty="0">
              <a:solidFill>
                <a:schemeClr val="tx1"/>
              </a:solidFill>
            </a:endParaRPr>
          </a:p>
        </p:txBody>
      </p:sp>
    </p:spTree>
    <p:extLst>
      <p:ext uri="{BB962C8B-B14F-4D97-AF65-F5344CB8AC3E}">
        <p14:creationId xmlns="" xmlns:p14="http://schemas.microsoft.com/office/powerpoint/2010/main" val="3716448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solidFill>
              </a:rPr>
              <a:t>s</a:t>
            </a:r>
            <a:r>
              <a:rPr lang="en-US" dirty="0" smtClean="0">
                <a:solidFill>
                  <a:schemeClr val="tx1"/>
                </a:solidFill>
              </a:rPr>
              <a:t>he was a queen</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r>
              <a:rPr lang="en-US" dirty="0" err="1" smtClean="0"/>
              <a:t>Sayyidatina</a:t>
            </a:r>
            <a:r>
              <a:rPr lang="en-US" dirty="0" smtClean="0"/>
              <a:t> </a:t>
            </a:r>
            <a:r>
              <a:rPr lang="en-US" dirty="0" err="1" smtClean="0"/>
              <a:t>Asiyah</a:t>
            </a:r>
            <a:r>
              <a:rPr lang="en-US" dirty="0" smtClean="0"/>
              <a:t> (</a:t>
            </a:r>
            <a:r>
              <a:rPr lang="en-US" dirty="0" err="1" smtClean="0"/>
              <a:t>Alayhassalam</a:t>
            </a:r>
            <a:r>
              <a:rPr lang="en-US" dirty="0" smtClean="0"/>
              <a:t>) was one of the richest and powerful woman of her time due to being married to the Pharaoh. </a:t>
            </a:r>
          </a:p>
          <a:p>
            <a:endParaRPr lang="en-US" dirty="0" smtClean="0"/>
          </a:p>
          <a:p>
            <a:r>
              <a:rPr lang="en-US" dirty="0" smtClean="0"/>
              <a:t>The Pharaoh (</a:t>
            </a:r>
            <a:r>
              <a:rPr lang="en-US" dirty="0" err="1" smtClean="0"/>
              <a:t>Fir</a:t>
            </a:r>
            <a:r>
              <a:rPr lang="en-US" dirty="0" err="1" smtClean="0">
                <a:latin typeface="Times New Roman"/>
                <a:cs typeface="Times New Roman"/>
              </a:rPr>
              <a:t>ʻ</a:t>
            </a:r>
            <a:r>
              <a:rPr lang="en-US" dirty="0" err="1" smtClean="0"/>
              <a:t>awn</a:t>
            </a:r>
            <a:r>
              <a:rPr lang="en-US" dirty="0" smtClean="0"/>
              <a:t> in Arabic) was one of the most powerful, arrogant and tyrannical rulers of his time.  </a:t>
            </a:r>
          </a:p>
          <a:p>
            <a:endParaRPr lang="en-US" dirty="0" smtClean="0"/>
          </a:p>
          <a:p>
            <a:r>
              <a:rPr lang="en-US" dirty="0" smtClean="0"/>
              <a:t>He was known for his extreme cruelty and not only rejected Allah (</a:t>
            </a:r>
            <a:r>
              <a:rPr lang="en-US" dirty="0" err="1" smtClean="0"/>
              <a:t>Subhanahu</a:t>
            </a:r>
            <a:r>
              <a:rPr lang="en-US" dirty="0" smtClean="0"/>
              <a:t> </a:t>
            </a:r>
            <a:r>
              <a:rPr lang="en-US" dirty="0" err="1" smtClean="0"/>
              <a:t>wa</a:t>
            </a:r>
            <a:r>
              <a:rPr lang="en-US" dirty="0" smtClean="0"/>
              <a:t> </a:t>
            </a:r>
            <a:r>
              <a:rPr lang="en-US" dirty="0" err="1" smtClean="0"/>
              <a:t>Ta</a:t>
            </a:r>
            <a:r>
              <a:rPr lang="en-US" dirty="0" err="1" smtClean="0">
                <a:latin typeface="Times New Roman"/>
                <a:cs typeface="Times New Roman"/>
              </a:rPr>
              <a:t>ʻ</a:t>
            </a:r>
            <a:r>
              <a:rPr lang="en-US" dirty="0" err="1" smtClean="0"/>
              <a:t>ala</a:t>
            </a:r>
            <a:r>
              <a:rPr lang="en-US" dirty="0" smtClean="0"/>
              <a:t>), but proclaimed himself to be god. </a:t>
            </a:r>
          </a:p>
        </p:txBody>
      </p:sp>
    </p:spTree>
    <p:extLst>
      <p:ext uri="{BB962C8B-B14F-4D97-AF65-F5344CB8AC3E}">
        <p14:creationId xmlns="" xmlns:p14="http://schemas.microsoft.com/office/powerpoint/2010/main" val="3700021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838200"/>
            <a:ext cx="7620000" cy="5635752"/>
          </a:xfrm>
        </p:spPr>
        <p:txBody>
          <a:bodyPr>
            <a:normAutofit/>
          </a:bodyPr>
          <a:lstStyle/>
          <a:p>
            <a:pPr marL="731520" lvl="2" indent="0" algn="ctr">
              <a:buNone/>
            </a:pPr>
            <a:r>
              <a:rPr lang="en-US" sz="3000" dirty="0" smtClean="0"/>
              <a:t>THE BIRTH OF NABI MUSA (ALAYHISSALAM)</a:t>
            </a:r>
          </a:p>
          <a:p>
            <a:endParaRPr lang="en-US" dirty="0"/>
          </a:p>
          <a:p>
            <a:r>
              <a:rPr lang="en-US" dirty="0" smtClean="0"/>
              <a:t>When the Pharaoh was advised that a Prophet would come in the future and overthrow him, he immediately ordered the killing of all newborn boys so that he would remain in power forever. </a:t>
            </a:r>
          </a:p>
          <a:p>
            <a:endParaRPr lang="en-US" dirty="0" smtClean="0"/>
          </a:p>
          <a:p>
            <a:r>
              <a:rPr lang="en-US" dirty="0" smtClean="0"/>
              <a:t>But Allah (</a:t>
            </a:r>
            <a:r>
              <a:rPr lang="en-US" dirty="0" err="1" smtClean="0"/>
              <a:t>Subhanahu</a:t>
            </a:r>
            <a:r>
              <a:rPr lang="en-US" dirty="0" smtClean="0"/>
              <a:t> </a:t>
            </a:r>
            <a:r>
              <a:rPr lang="en-US" dirty="0" err="1" smtClean="0"/>
              <a:t>wa</a:t>
            </a:r>
            <a:r>
              <a:rPr lang="en-US" dirty="0" smtClean="0"/>
              <a:t> </a:t>
            </a:r>
            <a:r>
              <a:rPr lang="en-US" dirty="0" err="1" smtClean="0"/>
              <a:t>Ta</a:t>
            </a:r>
            <a:r>
              <a:rPr lang="en-US" dirty="0" err="1" smtClean="0">
                <a:latin typeface="Times New Roman"/>
                <a:cs typeface="Times New Roman"/>
              </a:rPr>
              <a:t>ʻ</a:t>
            </a:r>
            <a:r>
              <a:rPr lang="en-US" dirty="0" err="1" smtClean="0"/>
              <a:t>ala</a:t>
            </a:r>
            <a:r>
              <a:rPr lang="en-US" dirty="0" smtClean="0"/>
              <a:t>) protected Nabi Musa (</a:t>
            </a:r>
            <a:r>
              <a:rPr lang="en-US" dirty="0" err="1" smtClean="0"/>
              <a:t>Alayhissalam</a:t>
            </a:r>
            <a:r>
              <a:rPr lang="en-US" dirty="0" smtClean="0"/>
              <a:t>), and inspired his mother to place him in a cradle into the river Nile</a:t>
            </a:r>
            <a:r>
              <a:rPr lang="en-US" dirty="0"/>
              <a:t>.  </a:t>
            </a:r>
            <a:endParaRPr lang="en-US" dirty="0" smtClean="0"/>
          </a:p>
          <a:p>
            <a:endParaRPr lang="en-US" dirty="0" smtClean="0"/>
          </a:p>
          <a:p>
            <a:endParaRPr lang="en-US" dirty="0"/>
          </a:p>
        </p:txBody>
      </p:sp>
    </p:spTree>
    <p:extLst>
      <p:ext uri="{BB962C8B-B14F-4D97-AF65-F5344CB8AC3E}">
        <p14:creationId xmlns="" xmlns:p14="http://schemas.microsoft.com/office/powerpoint/2010/main" val="241383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endParaRPr lang="en-US" dirty="0" smtClean="0"/>
          </a:p>
          <a:p>
            <a:r>
              <a:rPr lang="en-US" dirty="0" smtClean="0"/>
              <a:t>Allah (</a:t>
            </a:r>
            <a:r>
              <a:rPr lang="en-US" dirty="0" err="1" smtClean="0"/>
              <a:t>Subhanahu</a:t>
            </a:r>
            <a:r>
              <a:rPr lang="en-US" dirty="0" smtClean="0"/>
              <a:t> </a:t>
            </a:r>
            <a:r>
              <a:rPr lang="en-US" dirty="0" err="1" smtClean="0"/>
              <a:t>wa</a:t>
            </a:r>
            <a:r>
              <a:rPr lang="en-US" dirty="0" smtClean="0"/>
              <a:t> </a:t>
            </a:r>
            <a:r>
              <a:rPr lang="en-US" dirty="0" err="1" smtClean="0"/>
              <a:t>Ta</a:t>
            </a:r>
            <a:r>
              <a:rPr lang="en-US" dirty="0" err="1" smtClean="0">
                <a:latin typeface="Times New Roman"/>
                <a:cs typeface="Times New Roman"/>
              </a:rPr>
              <a:t>‘a</a:t>
            </a:r>
            <a:r>
              <a:rPr lang="en-US" dirty="0" err="1" smtClean="0"/>
              <a:t>la</a:t>
            </a:r>
            <a:r>
              <a:rPr lang="en-US" dirty="0" smtClean="0"/>
              <a:t>) says in Surah Al-</a:t>
            </a:r>
            <a:r>
              <a:rPr lang="en-US" dirty="0" err="1" smtClean="0"/>
              <a:t>Qasas</a:t>
            </a:r>
            <a:r>
              <a:rPr lang="en-US" dirty="0" smtClean="0"/>
              <a:t>, Verse 7:</a:t>
            </a:r>
          </a:p>
          <a:p>
            <a:pPr indent="0">
              <a:buNone/>
            </a:pPr>
            <a:endParaRPr lang="en-US" sz="800" dirty="0" smtClean="0"/>
          </a:p>
          <a:p>
            <a:pPr indent="0">
              <a:buNone/>
            </a:pPr>
            <a:endParaRPr lang="en-US" sz="800" dirty="0"/>
          </a:p>
          <a:p>
            <a:pPr indent="0">
              <a:buNone/>
            </a:pPr>
            <a:endParaRPr lang="en-US" sz="800" dirty="0" smtClean="0"/>
          </a:p>
          <a:p>
            <a:pPr indent="0">
              <a:buNone/>
            </a:pPr>
            <a:r>
              <a:rPr lang="en-US" dirty="0" smtClean="0"/>
              <a:t>We </a:t>
            </a:r>
            <a:r>
              <a:rPr lang="en-US" dirty="0"/>
              <a:t>sent this inspiration to the mother of Moses: "Suckle (thy child), but when thou hast fears about him, cast him into the river, but fear not nor grieve: for We shall restore him to thee, and We shall make him one of Our </a:t>
            </a:r>
            <a:r>
              <a:rPr lang="en-US" dirty="0" smtClean="0"/>
              <a:t>Messengers.”</a:t>
            </a:r>
            <a:endParaRPr lang="en-US" dirty="0"/>
          </a:p>
        </p:txBody>
      </p:sp>
      <p:sp>
        <p:nvSpPr>
          <p:cNvPr id="4" name="Title 1"/>
          <p:cNvSpPr>
            <a:spLocks noGrp="1"/>
          </p:cNvSpPr>
          <p:nvPr>
            <p:ph type="title"/>
          </p:nvPr>
        </p:nvSpPr>
        <p:spPr>
          <a:xfrm>
            <a:off x="457200" y="274638"/>
            <a:ext cx="7467600" cy="1143000"/>
          </a:xfrm>
        </p:spPr>
        <p:txBody>
          <a:bodyPr/>
          <a:lstStyle/>
          <a:p>
            <a:pPr algn="ctr"/>
            <a:r>
              <a:rPr lang="en-US" dirty="0" smtClean="0">
                <a:solidFill>
                  <a:schemeClr val="tx1"/>
                </a:solidFill>
              </a:rPr>
              <a:t>SURAH AL-QASAS, VERSE 7</a:t>
            </a:r>
            <a:endParaRPr lang="en-US" dirty="0">
              <a:solidFill>
                <a:schemeClr val="tx1"/>
              </a:solidFill>
            </a:endParaRPr>
          </a:p>
        </p:txBody>
      </p:sp>
    </p:spTree>
    <p:extLst>
      <p:ext uri="{BB962C8B-B14F-4D97-AF65-F5344CB8AC3E}">
        <p14:creationId xmlns="" xmlns:p14="http://schemas.microsoft.com/office/powerpoint/2010/main" val="711932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0"/>
            <a:ext cx="7772400" cy="5635752"/>
          </a:xfrm>
        </p:spPr>
        <p:txBody>
          <a:bodyPr>
            <a:normAutofit/>
          </a:bodyPr>
          <a:lstStyle/>
          <a:p>
            <a:endParaRPr lang="en-US" dirty="0" smtClean="0"/>
          </a:p>
          <a:p>
            <a:endParaRPr lang="en-US" dirty="0" smtClean="0"/>
          </a:p>
          <a:p>
            <a:r>
              <a:rPr lang="en-US" dirty="0" smtClean="0"/>
              <a:t>One day the maids of </a:t>
            </a:r>
            <a:r>
              <a:rPr lang="en-US" dirty="0" err="1" smtClean="0"/>
              <a:t>Sayyidatina</a:t>
            </a:r>
            <a:r>
              <a:rPr lang="en-US" dirty="0" smtClean="0"/>
              <a:t> </a:t>
            </a:r>
            <a:r>
              <a:rPr lang="en-US" dirty="0" err="1" smtClean="0"/>
              <a:t>Asiyah</a:t>
            </a:r>
            <a:r>
              <a:rPr lang="en-US" dirty="0" smtClean="0"/>
              <a:t> (</a:t>
            </a:r>
            <a:r>
              <a:rPr lang="en-US" dirty="0" err="1" smtClean="0"/>
              <a:t>Alayhassalam</a:t>
            </a:r>
            <a:r>
              <a:rPr lang="en-US" dirty="0" smtClean="0"/>
              <a:t>) found a cradle with a baby floating in the river. </a:t>
            </a:r>
          </a:p>
          <a:p>
            <a:endParaRPr lang="en-US" dirty="0" smtClean="0"/>
          </a:p>
          <a:p>
            <a:r>
              <a:rPr lang="en-US" dirty="0" smtClean="0"/>
              <a:t>They brought the baby to </a:t>
            </a:r>
            <a:r>
              <a:rPr lang="en-US" dirty="0" err="1" smtClean="0"/>
              <a:t>Sayyidatina</a:t>
            </a:r>
            <a:r>
              <a:rPr lang="en-US" dirty="0" smtClean="0"/>
              <a:t> </a:t>
            </a:r>
            <a:r>
              <a:rPr lang="en-US" dirty="0" err="1" smtClean="0"/>
              <a:t>Asiyah</a:t>
            </a:r>
            <a:r>
              <a:rPr lang="en-US" dirty="0" smtClean="0"/>
              <a:t> (</a:t>
            </a:r>
            <a:r>
              <a:rPr lang="en-US" dirty="0" err="1"/>
              <a:t>Alayhassalam</a:t>
            </a:r>
            <a:r>
              <a:rPr lang="en-US" dirty="0"/>
              <a:t>) who </a:t>
            </a:r>
            <a:r>
              <a:rPr lang="en-US" dirty="0" smtClean="0"/>
              <a:t>immediately fell in love with the baby. </a:t>
            </a:r>
          </a:p>
          <a:p>
            <a:endParaRPr lang="en-US" dirty="0" smtClean="0"/>
          </a:p>
          <a:p>
            <a:r>
              <a:rPr lang="en-US" dirty="0" err="1" smtClean="0"/>
              <a:t>Sayyidatina</a:t>
            </a:r>
            <a:r>
              <a:rPr lang="en-US" dirty="0" smtClean="0"/>
              <a:t> </a:t>
            </a:r>
            <a:r>
              <a:rPr lang="en-US" dirty="0" err="1" smtClean="0"/>
              <a:t>Asiyah</a:t>
            </a:r>
            <a:r>
              <a:rPr lang="en-US" dirty="0" smtClean="0"/>
              <a:t> was chosen to take care of one of the greatest Prophets of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 Nabi Musa (</a:t>
            </a:r>
            <a:r>
              <a:rPr lang="en-US" dirty="0" err="1" smtClean="0"/>
              <a:t>Alayhissalam</a:t>
            </a:r>
            <a:r>
              <a:rPr lang="en-US" dirty="0" smtClean="0"/>
              <a:t>). </a:t>
            </a:r>
            <a:endParaRPr lang="en-US" dirty="0"/>
          </a:p>
          <a:p>
            <a:pPr indent="0">
              <a:buNone/>
            </a:pPr>
            <a:endParaRPr lang="en-US" dirty="0" smtClean="0"/>
          </a:p>
        </p:txBody>
      </p:sp>
      <p:sp>
        <p:nvSpPr>
          <p:cNvPr id="4" name="Title 1"/>
          <p:cNvSpPr>
            <a:spLocks noGrp="1"/>
          </p:cNvSpPr>
          <p:nvPr>
            <p:ph type="title"/>
          </p:nvPr>
        </p:nvSpPr>
        <p:spPr>
          <a:xfrm>
            <a:off x="457200" y="274638"/>
            <a:ext cx="7467600" cy="1143000"/>
          </a:xfrm>
        </p:spPr>
        <p:txBody>
          <a:bodyPr/>
          <a:lstStyle/>
          <a:p>
            <a:pPr algn="ctr"/>
            <a:r>
              <a:rPr lang="en-US" dirty="0" smtClean="0">
                <a:solidFill>
                  <a:schemeClr val="tx1"/>
                </a:solidFill>
              </a:rPr>
              <a:t>SHE TOOK CARE OF NABI MUSA (ALAYHISSALAM)</a:t>
            </a:r>
            <a:endParaRPr lang="en-US" dirty="0">
              <a:solidFill>
                <a:schemeClr val="tx1"/>
              </a:solidFill>
            </a:endParaRPr>
          </a:p>
        </p:txBody>
      </p:sp>
    </p:spTree>
    <p:extLst>
      <p:ext uri="{BB962C8B-B14F-4D97-AF65-F5344CB8AC3E}">
        <p14:creationId xmlns="" xmlns:p14="http://schemas.microsoft.com/office/powerpoint/2010/main" val="1823723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685800"/>
            <a:ext cx="7772400" cy="5788152"/>
          </a:xfrm>
        </p:spPr>
        <p:txBody>
          <a:bodyPr>
            <a:normAutofit lnSpcReduction="10000"/>
          </a:bodyPr>
          <a:lstStyle/>
          <a:p>
            <a:endParaRPr lang="en-US" dirty="0" smtClean="0"/>
          </a:p>
          <a:p>
            <a:endParaRPr lang="en-US" dirty="0"/>
          </a:p>
          <a:p>
            <a:r>
              <a:rPr lang="en-US" dirty="0" smtClean="0"/>
              <a:t>Although the Pharaoh was one of the most evil men in human history, he loved his wife. She pleaded with him to not only allow the baby to live, but to raise the child in their own household.</a:t>
            </a:r>
          </a:p>
          <a:p>
            <a:endParaRPr lang="en-US" dirty="0"/>
          </a:p>
          <a:p>
            <a:r>
              <a:rPr lang="en-US" dirty="0" smtClean="0"/>
              <a:t>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 tells us in Surah Al-       </a:t>
            </a:r>
            <a:r>
              <a:rPr lang="en-US" dirty="0" err="1" smtClean="0"/>
              <a:t>Qasas</a:t>
            </a:r>
            <a:r>
              <a:rPr lang="en-US" dirty="0" smtClean="0"/>
              <a:t>, Verse 9:</a:t>
            </a:r>
          </a:p>
          <a:p>
            <a:endParaRPr lang="en-US" dirty="0" smtClean="0"/>
          </a:p>
          <a:p>
            <a:pPr indent="0">
              <a:buNone/>
            </a:pPr>
            <a:r>
              <a:rPr lang="en-US" dirty="0" smtClean="0"/>
              <a:t>And the wife of Pharaoh said: “(Here is) joy of the eye, for me and for thee: slay him not. It may be that he will be of use to us, or we may adopt him as a son.” And they perceived not (what they were doing)!</a:t>
            </a:r>
          </a:p>
          <a:p>
            <a:pPr indent="0">
              <a:buNone/>
            </a:pPr>
            <a:endParaRPr lang="en-US" dirty="0" smtClean="0"/>
          </a:p>
          <a:p>
            <a:pPr indent="0">
              <a:buNone/>
            </a:pPr>
            <a:endParaRPr lang="en-US" dirty="0" smtClean="0"/>
          </a:p>
          <a:p>
            <a:pPr indent="0">
              <a:buNone/>
            </a:pPr>
            <a:endParaRPr lang="en-US" dirty="0"/>
          </a:p>
        </p:txBody>
      </p:sp>
      <p:sp>
        <p:nvSpPr>
          <p:cNvPr id="4" name="Title 1"/>
          <p:cNvSpPr>
            <a:spLocks noGrp="1"/>
          </p:cNvSpPr>
          <p:nvPr>
            <p:ph type="title"/>
          </p:nvPr>
        </p:nvSpPr>
        <p:spPr>
          <a:xfrm>
            <a:off x="457200" y="274638"/>
            <a:ext cx="7467600" cy="1143000"/>
          </a:xfrm>
        </p:spPr>
        <p:txBody>
          <a:bodyPr/>
          <a:lstStyle/>
          <a:p>
            <a:pPr algn="ctr"/>
            <a:r>
              <a:rPr lang="en-US" dirty="0">
                <a:solidFill>
                  <a:schemeClr val="tx1"/>
                </a:solidFill>
              </a:rPr>
              <a:t>SURAH AL-QASAS, VERSE </a:t>
            </a:r>
            <a:r>
              <a:rPr lang="en-US" dirty="0" smtClean="0">
                <a:solidFill>
                  <a:schemeClr val="tx1"/>
                </a:solidFill>
              </a:rPr>
              <a:t>9</a:t>
            </a:r>
            <a:endParaRPr lang="en-US" dirty="0">
              <a:solidFill>
                <a:schemeClr val="tx1"/>
              </a:solidFill>
            </a:endParaRPr>
          </a:p>
        </p:txBody>
      </p:sp>
    </p:spTree>
    <p:extLst>
      <p:ext uri="{BB962C8B-B14F-4D97-AF65-F5344CB8AC3E}">
        <p14:creationId xmlns="" xmlns:p14="http://schemas.microsoft.com/office/powerpoint/2010/main" val="2926701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609600"/>
            <a:ext cx="7620000" cy="5864352"/>
          </a:xfrm>
        </p:spPr>
        <p:txBody>
          <a:bodyPr/>
          <a:lstStyle/>
          <a:p>
            <a:endParaRPr lang="en-US" dirty="0" smtClean="0"/>
          </a:p>
          <a:p>
            <a:pPr marL="0" indent="0" algn="ctr">
              <a:buNone/>
            </a:pPr>
            <a:r>
              <a:rPr lang="en-US" sz="3000" dirty="0" smtClean="0"/>
              <a:t>ALLAH (SUBHANAHU WA TA‘ALA) IS THE BEST PLANNER</a:t>
            </a:r>
          </a:p>
          <a:p>
            <a:endParaRPr lang="en-US" dirty="0" smtClean="0"/>
          </a:p>
          <a:p>
            <a:r>
              <a:rPr lang="en-US" dirty="0" smtClean="0"/>
              <a:t>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 then inspired </a:t>
            </a:r>
            <a:r>
              <a:rPr lang="en-US" dirty="0" err="1" smtClean="0"/>
              <a:t>Sayyidatina</a:t>
            </a:r>
            <a:r>
              <a:rPr lang="en-US" dirty="0" smtClean="0"/>
              <a:t> </a:t>
            </a:r>
            <a:r>
              <a:rPr lang="en-US" dirty="0" err="1" smtClean="0"/>
              <a:t>Asiyah</a:t>
            </a:r>
            <a:r>
              <a:rPr lang="en-US" dirty="0" smtClean="0"/>
              <a:t> (</a:t>
            </a:r>
            <a:r>
              <a:rPr lang="en-US" dirty="0" err="1" smtClean="0"/>
              <a:t>Alayhassalam</a:t>
            </a:r>
            <a:r>
              <a:rPr lang="en-US" dirty="0" smtClean="0"/>
              <a:t>) to offer the mother of </a:t>
            </a:r>
            <a:r>
              <a:rPr lang="en-US" dirty="0" err="1" smtClean="0"/>
              <a:t>Nabi</a:t>
            </a:r>
            <a:r>
              <a:rPr lang="en-US" dirty="0" smtClean="0"/>
              <a:t> Musa (</a:t>
            </a:r>
            <a:r>
              <a:rPr lang="en-US" dirty="0" err="1" smtClean="0"/>
              <a:t>Alayhissalam</a:t>
            </a:r>
            <a:r>
              <a:rPr lang="en-US" dirty="0" smtClean="0"/>
              <a:t>) to live in their household and wet nurse the baby, allowing for the mother and son to be reunited again. </a:t>
            </a:r>
          </a:p>
          <a:p>
            <a:endParaRPr lang="en-US" dirty="0" smtClean="0"/>
          </a:p>
          <a:p>
            <a:r>
              <a:rPr lang="en-US" dirty="0" smtClean="0"/>
              <a:t>Truly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 is the Best of Planners!</a:t>
            </a:r>
            <a:endParaRPr lang="en-US" dirty="0"/>
          </a:p>
        </p:txBody>
      </p:sp>
    </p:spTree>
    <p:extLst>
      <p:ext uri="{BB962C8B-B14F-4D97-AF65-F5344CB8AC3E}">
        <p14:creationId xmlns="" xmlns:p14="http://schemas.microsoft.com/office/powerpoint/2010/main" val="1914909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6705600" cy="838200"/>
          </a:xfrm>
        </p:spPr>
        <p:txBody>
          <a:bodyPr>
            <a:normAutofit/>
          </a:bodyPr>
          <a:lstStyle/>
          <a:p>
            <a:pPr algn="ctr"/>
            <a:r>
              <a:rPr lang="en-US" dirty="0" smtClean="0">
                <a:solidFill>
                  <a:schemeClr val="tx1"/>
                </a:solidFill>
              </a:rPr>
              <a:t>SHE WAS A SINCERE BELIEVER</a:t>
            </a:r>
            <a:endParaRPr lang="en-US" dirty="0">
              <a:solidFill>
                <a:schemeClr val="tx1"/>
              </a:solidFill>
            </a:endParaRPr>
          </a:p>
        </p:txBody>
      </p:sp>
      <p:sp>
        <p:nvSpPr>
          <p:cNvPr id="3" name="Content Placeholder 2"/>
          <p:cNvSpPr>
            <a:spLocks noGrp="1"/>
          </p:cNvSpPr>
          <p:nvPr>
            <p:ph sz="quarter" idx="1"/>
          </p:nvPr>
        </p:nvSpPr>
        <p:spPr>
          <a:xfrm>
            <a:off x="228600" y="1600200"/>
            <a:ext cx="7848600" cy="5105400"/>
          </a:xfrm>
        </p:spPr>
        <p:txBody>
          <a:bodyPr>
            <a:noAutofit/>
          </a:bodyPr>
          <a:lstStyle/>
          <a:p>
            <a:r>
              <a:rPr lang="en-US" dirty="0" err="1" smtClean="0"/>
              <a:t>Nabi</a:t>
            </a:r>
            <a:r>
              <a:rPr lang="en-US" dirty="0" smtClean="0"/>
              <a:t> Musa (</a:t>
            </a:r>
            <a:r>
              <a:rPr lang="en-US" dirty="0" err="1" smtClean="0"/>
              <a:t>Alayhissalam</a:t>
            </a:r>
            <a:r>
              <a:rPr lang="en-US" dirty="0" smtClean="0"/>
              <a:t>) became the Prophet that the Pharaoh feared and began calling people to worship Allah (</a:t>
            </a:r>
            <a:r>
              <a:rPr lang="en-US" dirty="0" err="1" smtClean="0"/>
              <a:t>Subhanahu</a:t>
            </a:r>
            <a:r>
              <a:rPr lang="en-US" dirty="0" smtClean="0"/>
              <a:t> </a:t>
            </a:r>
            <a:r>
              <a:rPr lang="en-US" dirty="0" err="1" smtClean="0"/>
              <a:t>wa</a:t>
            </a:r>
            <a:r>
              <a:rPr lang="en-US" dirty="0" smtClean="0"/>
              <a:t> </a:t>
            </a:r>
            <a:r>
              <a:rPr lang="en-US" dirty="0" err="1" smtClean="0"/>
              <a:t>Ta‘ala</a:t>
            </a:r>
            <a:r>
              <a:rPr lang="en-US" dirty="0" smtClean="0"/>
              <a:t>).</a:t>
            </a:r>
          </a:p>
          <a:p>
            <a:endParaRPr lang="en-US" dirty="0" smtClean="0"/>
          </a:p>
          <a:p>
            <a:r>
              <a:rPr lang="en-US" dirty="0" smtClean="0"/>
              <a:t>But </a:t>
            </a:r>
            <a:r>
              <a:rPr lang="en-US" dirty="0" err="1" smtClean="0"/>
              <a:t>Nabi</a:t>
            </a:r>
            <a:r>
              <a:rPr lang="en-US" dirty="0" smtClean="0"/>
              <a:t> Musa (</a:t>
            </a:r>
            <a:r>
              <a:rPr lang="en-US" dirty="0" err="1" smtClean="0"/>
              <a:t>Alayhissalam</a:t>
            </a:r>
            <a:r>
              <a:rPr lang="en-US" dirty="0" smtClean="0"/>
              <a:t>) had only a few followers as most people feared being subjected to the cruel torture of the Pharaoh.</a:t>
            </a:r>
          </a:p>
          <a:p>
            <a:endParaRPr lang="en-US" dirty="0" smtClean="0"/>
          </a:p>
          <a:p>
            <a:r>
              <a:rPr lang="en-US" dirty="0" smtClean="0"/>
              <a:t>When </a:t>
            </a:r>
            <a:r>
              <a:rPr lang="en-US" dirty="0" err="1" smtClean="0"/>
              <a:t>Sayyidatina</a:t>
            </a:r>
            <a:r>
              <a:rPr lang="en-US" dirty="0" smtClean="0"/>
              <a:t> </a:t>
            </a:r>
            <a:r>
              <a:rPr lang="en-US" dirty="0" err="1" smtClean="0"/>
              <a:t>Asiyah</a:t>
            </a:r>
            <a:r>
              <a:rPr lang="en-US" dirty="0" smtClean="0"/>
              <a:t> (</a:t>
            </a:r>
            <a:r>
              <a:rPr lang="en-US" dirty="0" err="1" smtClean="0"/>
              <a:t>Alayhassalam</a:t>
            </a:r>
            <a:r>
              <a:rPr lang="en-US" dirty="0" smtClean="0"/>
              <a:t>) came to know of the new faith, she immediately recognized it as the truth and became a Muslim.</a:t>
            </a:r>
          </a:p>
        </p:txBody>
      </p:sp>
    </p:spTree>
    <p:extLst>
      <p:ext uri="{BB962C8B-B14F-4D97-AF65-F5344CB8AC3E}">
        <p14:creationId xmlns="" xmlns:p14="http://schemas.microsoft.com/office/powerpoint/2010/main" val="31961831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666</TotalTime>
  <Words>896</Words>
  <Application>Microsoft Office PowerPoint</Application>
  <PresentationFormat>On-screen Show (4:3)</PresentationFormat>
  <Paragraphs>83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   SAYYIDATINA ASIYAH (ALAYHASSALAM)    BY: AHAMED SYED   22 DHU’L-HIJJAH, 1436 A.H.  SEPTEMBER 7, 2015  madrasahidaya.net     </vt:lpstr>
      <vt:lpstr>ONE OF THE FOUR GREATEST WOMEN</vt:lpstr>
      <vt:lpstr>she was a queen</vt:lpstr>
      <vt:lpstr>Slide 4</vt:lpstr>
      <vt:lpstr>SURAH AL-QASAS, VERSE 7</vt:lpstr>
      <vt:lpstr>SHE TOOK CARE OF NABI MUSA (ALAYHISSALAM)</vt:lpstr>
      <vt:lpstr>SURAH AL-QASAS, VERSE 9</vt:lpstr>
      <vt:lpstr>Slide 8</vt:lpstr>
      <vt:lpstr>SHE WAS A SINCERE BELIEVER</vt:lpstr>
      <vt:lpstr>SHE HAD AN UNWAVERING FAITH</vt:lpstr>
      <vt:lpstr>  SHE IS MENTIONED IN THE QUR’AN</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Bibi asiya alayhassalam</dc:title>
  <dc:creator>Ahamed</dc:creator>
  <cp:lastModifiedBy>Home</cp:lastModifiedBy>
  <cp:revision>30</cp:revision>
  <dcterms:created xsi:type="dcterms:W3CDTF">2015-06-14T23:00:10Z</dcterms:created>
  <dcterms:modified xsi:type="dcterms:W3CDTF">2016-02-16T00:53:49Z</dcterms:modified>
</cp:coreProperties>
</file>