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3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F861-8542-44E6-A6DB-1C61CF996A1C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79DED-CCEB-4C08-BECB-FC72E2B49F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F861-8542-44E6-A6DB-1C61CF996A1C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79DED-CCEB-4C08-BECB-FC72E2B49F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F861-8542-44E6-A6DB-1C61CF996A1C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79DED-CCEB-4C08-BECB-FC72E2B49F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F861-8542-44E6-A6DB-1C61CF996A1C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79DED-CCEB-4C08-BECB-FC72E2B49F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F861-8542-44E6-A6DB-1C61CF996A1C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79DED-CCEB-4C08-BECB-FC72E2B49F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F861-8542-44E6-A6DB-1C61CF996A1C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79DED-CCEB-4C08-BECB-FC72E2B49F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F861-8542-44E6-A6DB-1C61CF996A1C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79DED-CCEB-4C08-BECB-FC72E2B49F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F861-8542-44E6-A6DB-1C61CF996A1C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79DED-CCEB-4C08-BECB-FC72E2B49F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F861-8542-44E6-A6DB-1C61CF996A1C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79DED-CCEB-4C08-BECB-FC72E2B49F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F861-8542-44E6-A6DB-1C61CF996A1C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79DED-CCEB-4C08-BECB-FC72E2B49F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F861-8542-44E6-A6DB-1C61CF996A1C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C079DED-CCEB-4C08-BECB-FC72E2B49F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9FF861-8542-44E6-A6DB-1C61CF996A1C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079DED-CCEB-4C08-BECB-FC72E2B49FF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850" y="2034722"/>
            <a:ext cx="9144000" cy="598237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     </a:t>
            </a:r>
            <a:br>
              <a:rPr lang="en-US" b="1" dirty="0" smtClean="0"/>
            </a:br>
            <a:r>
              <a:rPr lang="en-US" b="1" dirty="0"/>
              <a:t> </a:t>
            </a:r>
            <a:r>
              <a:rPr lang="en-US" b="1" dirty="0" smtClean="0"/>
              <a:t>SAYYIDATUNA MARYAM</a:t>
            </a:r>
            <a:br>
              <a:rPr lang="en-US" b="1" dirty="0" smtClean="0"/>
            </a:br>
            <a:r>
              <a:rPr lang="en-US" sz="3600" b="1" dirty="0" smtClean="0"/>
              <a:t>(ALAYHASSALAM)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700" dirty="0" smtClean="0">
                <a:solidFill>
                  <a:schemeClr val="tx1"/>
                </a:solidFill>
              </a:rPr>
              <a:t>SYED YASIN ALI </a:t>
            </a:r>
            <a:r>
              <a:rPr lang="en-US" sz="3100" b="1" dirty="0" smtClean="0">
                <a:solidFill>
                  <a:schemeClr val="tx1"/>
                </a:solidFill>
              </a:rPr>
              <a:t/>
            </a:r>
            <a:br>
              <a:rPr lang="en-US" sz="3100" b="1" dirty="0" smtClean="0">
                <a:solidFill>
                  <a:schemeClr val="tx1"/>
                </a:solidFill>
              </a:rPr>
            </a:br>
            <a:r>
              <a:rPr lang="en-US" sz="3100" b="1" dirty="0" smtClean="0">
                <a:solidFill>
                  <a:schemeClr val="tx1"/>
                </a:solidFill>
              </a:rPr>
              <a:t/>
            </a:r>
            <a:br>
              <a:rPr lang="en-US" sz="3100" b="1" dirty="0" smtClean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8</a:t>
            </a:r>
            <a:r>
              <a:rPr lang="en-US" sz="2200" baseline="30000" dirty="0">
                <a:solidFill>
                  <a:schemeClr val="tx1"/>
                </a:solidFill>
              </a:rPr>
              <a:t>th</a:t>
            </a:r>
            <a:r>
              <a:rPr lang="en-US" sz="2200" dirty="0">
                <a:solidFill>
                  <a:schemeClr val="tx1"/>
                </a:solidFill>
              </a:rPr>
              <a:t> Shawwal, 1436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August 23, 2015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/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2200" b="1" dirty="0" smtClean="0">
                <a:solidFill>
                  <a:schemeClr val="tx1"/>
                </a:solidFill>
              </a:rPr>
              <a:t/>
            </a:r>
            <a:br>
              <a:rPr lang="en-US" sz="2200" b="1" dirty="0" smtClean="0">
                <a:solidFill>
                  <a:schemeClr val="tx1"/>
                </a:solidFill>
              </a:rPr>
            </a:b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623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665" y="0"/>
            <a:ext cx="10353761" cy="1326321"/>
          </a:xfrm>
        </p:spPr>
        <p:txBody>
          <a:bodyPr/>
          <a:lstStyle/>
          <a:p>
            <a:r>
              <a:rPr lang="en-US" b="1" dirty="0" smtClean="0"/>
              <a:t>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5385"/>
            <a:ext cx="10515600" cy="471157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was the life of </a:t>
            </a:r>
            <a:r>
              <a:rPr lang="en-US" dirty="0" err="1" smtClean="0"/>
              <a:t>Sayyidatuna</a:t>
            </a:r>
            <a:r>
              <a:rPr lang="en-US" dirty="0" smtClean="0"/>
              <a:t> Maryam (</a:t>
            </a:r>
            <a:r>
              <a:rPr lang="en-US" dirty="0" err="1" smtClean="0"/>
              <a:t>alayhassalam</a:t>
            </a:r>
            <a:r>
              <a:rPr lang="en-US" dirty="0" smtClean="0"/>
              <a:t>), who turned away from </a:t>
            </a:r>
            <a:r>
              <a:rPr lang="en-US" b="1" dirty="0" err="1" smtClean="0"/>
              <a:t>dunya</a:t>
            </a:r>
            <a:r>
              <a:rPr lang="en-US" dirty="0" smtClean="0"/>
              <a:t> (world) and engaged in the worship of Allah (</a:t>
            </a:r>
            <a:r>
              <a:rPr lang="en-US" dirty="0" err="1" smtClean="0"/>
              <a:t>Subhanahu</a:t>
            </a:r>
            <a:r>
              <a:rPr lang="en-US" dirty="0" smtClean="0"/>
              <a:t> </a:t>
            </a:r>
            <a:r>
              <a:rPr lang="en-US" dirty="0" err="1"/>
              <a:t>w</a:t>
            </a:r>
            <a:r>
              <a:rPr lang="en-US" dirty="0" err="1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Ta`ala</a:t>
            </a:r>
            <a:r>
              <a:rPr lang="en-US" dirty="0" smtClean="0"/>
              <a:t>)</a:t>
            </a:r>
          </a:p>
          <a:p>
            <a:r>
              <a:rPr lang="en-US" dirty="0" smtClean="0"/>
              <a:t>She dedicated herself to Allah </a:t>
            </a:r>
            <a:r>
              <a:rPr lang="en-US" dirty="0"/>
              <a:t>(</a:t>
            </a:r>
            <a:r>
              <a:rPr lang="en-US" dirty="0" err="1"/>
              <a:t>Subhanahu</a:t>
            </a:r>
            <a:r>
              <a:rPr lang="en-US" dirty="0"/>
              <a:t>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 smtClean="0"/>
              <a:t>Ta`ala</a:t>
            </a:r>
            <a:r>
              <a:rPr lang="en-US" dirty="0"/>
              <a:t>) and </a:t>
            </a:r>
            <a:r>
              <a:rPr lang="en-US" dirty="0" smtClean="0"/>
              <a:t>He granted her the status of being one of the greatest women of the world </a:t>
            </a:r>
          </a:p>
          <a:p>
            <a:r>
              <a:rPr lang="en-US" dirty="0" smtClean="0"/>
              <a:t>The angels told </a:t>
            </a:r>
            <a:r>
              <a:rPr lang="en-US" dirty="0" err="1" smtClean="0"/>
              <a:t>Sayyidatuna</a:t>
            </a:r>
            <a:r>
              <a:rPr lang="en-US" dirty="0" smtClean="0"/>
              <a:t> Maryam (</a:t>
            </a:r>
            <a:r>
              <a:rPr lang="en-US" dirty="0" err="1" smtClean="0"/>
              <a:t>alayhassalam</a:t>
            </a:r>
            <a:r>
              <a:rPr lang="en-US" dirty="0" smtClean="0"/>
              <a:t>), </a:t>
            </a:r>
            <a:r>
              <a:rPr lang="en-US" i="1" dirty="0" smtClean="0"/>
              <a:t>“</a:t>
            </a:r>
            <a:r>
              <a:rPr lang="en-US" b="1" dirty="0" smtClean="0"/>
              <a:t>O Maryam! Indeed Allah has chosen you and purified you, and has chosen you above all the women of the world</a:t>
            </a:r>
            <a:r>
              <a:rPr lang="en-US" i="1" dirty="0" smtClean="0"/>
              <a:t>.”  </a:t>
            </a:r>
            <a:r>
              <a:rPr lang="en-US" dirty="0" smtClean="0"/>
              <a:t>(Surah </a:t>
            </a:r>
            <a:r>
              <a:rPr lang="en-US" dirty="0" err="1" smtClean="0"/>
              <a:t>Aal</a:t>
            </a:r>
            <a:r>
              <a:rPr lang="en-US" dirty="0" smtClean="0"/>
              <a:t> `Imran: 42</a:t>
            </a:r>
            <a:r>
              <a:rPr lang="en-US" i="1" dirty="0" smtClean="0"/>
              <a:t>)</a:t>
            </a:r>
          </a:p>
          <a:p>
            <a:r>
              <a:rPr lang="en-US" dirty="0" smtClean="0"/>
              <a:t>Many women throughout centuries have tried to emulate the noble virtues of </a:t>
            </a:r>
            <a:r>
              <a:rPr lang="en-US" dirty="0" err="1" smtClean="0"/>
              <a:t>Sayyidatuna</a:t>
            </a:r>
            <a:r>
              <a:rPr lang="en-US" dirty="0" smtClean="0"/>
              <a:t> Maryam (</a:t>
            </a:r>
            <a:r>
              <a:rPr lang="en-US" dirty="0" err="1" smtClean="0"/>
              <a:t>alayhassalam</a:t>
            </a:r>
            <a:r>
              <a:rPr lang="en-US" dirty="0" smtClean="0"/>
              <a:t>) and continue to do so in order to draw closer to Allah </a:t>
            </a:r>
            <a:r>
              <a:rPr lang="en-US" dirty="0"/>
              <a:t>(</a:t>
            </a:r>
            <a:r>
              <a:rPr lang="en-US" dirty="0" err="1"/>
              <a:t>Subhanahu</a:t>
            </a:r>
            <a:r>
              <a:rPr lang="en-US" dirty="0"/>
              <a:t>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 smtClean="0"/>
              <a:t>Ta`ala</a:t>
            </a:r>
            <a:r>
              <a:rPr lang="en-US" dirty="0"/>
              <a:t>) and </a:t>
            </a:r>
            <a:r>
              <a:rPr lang="en-US" dirty="0" smtClean="0"/>
              <a:t>achieve the high lofty stations as promised in the Qur’an to the believers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585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1" y="92973"/>
            <a:ext cx="10353761" cy="1326321"/>
          </a:xfrm>
        </p:spPr>
        <p:txBody>
          <a:bodyPr/>
          <a:lstStyle/>
          <a:p>
            <a:r>
              <a:rPr lang="en-US" b="1" dirty="0" smtClean="0"/>
              <a:t>Introduction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573841"/>
            <a:ext cx="11126273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Sayyidatuna</a:t>
            </a:r>
            <a:r>
              <a:rPr lang="en-US" dirty="0" smtClean="0"/>
              <a:t> Maryam (</a:t>
            </a:r>
            <a:r>
              <a:rPr lang="en-US" dirty="0" err="1" smtClean="0"/>
              <a:t>alayhassalam</a:t>
            </a:r>
            <a:r>
              <a:rPr lang="en-US" dirty="0" smtClean="0"/>
              <a:t>) is one of the greatest women in Islam</a:t>
            </a:r>
          </a:p>
          <a:p>
            <a:r>
              <a:rPr lang="en-US" dirty="0" smtClean="0"/>
              <a:t>She was </a:t>
            </a:r>
            <a:r>
              <a:rPr lang="en-US" b="1" dirty="0" err="1" smtClean="0"/>
              <a:t>taqiyyah</a:t>
            </a:r>
            <a:r>
              <a:rPr lang="en-US" dirty="0" smtClean="0"/>
              <a:t> (pious) and </a:t>
            </a:r>
            <a:r>
              <a:rPr lang="en-US" b="1" dirty="0" err="1" smtClean="0"/>
              <a:t>afeefah</a:t>
            </a:r>
            <a:r>
              <a:rPr lang="en-US" dirty="0" smtClean="0"/>
              <a:t> (pure)</a:t>
            </a:r>
          </a:p>
          <a:p>
            <a:r>
              <a:rPr lang="en-US" dirty="0" smtClean="0"/>
              <a:t>She was a </a:t>
            </a:r>
            <a:r>
              <a:rPr lang="en-US" b="1" dirty="0" err="1" smtClean="0"/>
              <a:t>waliyyah</a:t>
            </a:r>
            <a:r>
              <a:rPr lang="en-US" dirty="0" smtClean="0"/>
              <a:t> (saint)</a:t>
            </a:r>
          </a:p>
          <a:p>
            <a:r>
              <a:rPr lang="en-US" dirty="0" smtClean="0"/>
              <a:t>She achieved a high rank in </a:t>
            </a:r>
            <a:r>
              <a:rPr lang="en-US" b="1" dirty="0" err="1" smtClean="0"/>
              <a:t>ibadah</a:t>
            </a:r>
            <a:r>
              <a:rPr lang="en-US" dirty="0" smtClean="0"/>
              <a:t> (worship) and </a:t>
            </a:r>
            <a:r>
              <a:rPr lang="en-US" b="1" dirty="0" err="1" smtClean="0"/>
              <a:t>tawakkul</a:t>
            </a:r>
            <a:r>
              <a:rPr lang="en-US" dirty="0" smtClean="0"/>
              <a:t> (trust) in Allah </a:t>
            </a:r>
            <a:r>
              <a:rPr lang="en-US" dirty="0"/>
              <a:t>(</a:t>
            </a:r>
            <a:r>
              <a:rPr lang="en-US" dirty="0" err="1"/>
              <a:t>Subhanahu</a:t>
            </a:r>
            <a:r>
              <a:rPr lang="en-US" dirty="0"/>
              <a:t>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Ta`ala</a:t>
            </a:r>
            <a:r>
              <a:rPr lang="en-US" dirty="0"/>
              <a:t>) and </a:t>
            </a:r>
            <a:r>
              <a:rPr lang="en-US" dirty="0" smtClean="0"/>
              <a:t>was given the </a:t>
            </a:r>
            <a:r>
              <a:rPr lang="en-US" b="1" dirty="0" smtClean="0"/>
              <a:t>maqam</a:t>
            </a:r>
            <a:r>
              <a:rPr lang="en-US" dirty="0" smtClean="0"/>
              <a:t> (station) of being a </a:t>
            </a:r>
            <a:r>
              <a:rPr lang="en-US" b="1" dirty="0" err="1" smtClean="0"/>
              <a:t>siddiqah</a:t>
            </a:r>
            <a:r>
              <a:rPr lang="en-US" i="1" dirty="0" smtClean="0"/>
              <a:t> (</a:t>
            </a:r>
            <a:r>
              <a:rPr lang="en-US" dirty="0" smtClean="0"/>
              <a:t>endowed with the vision to perceive the Truth</a:t>
            </a:r>
            <a:r>
              <a:rPr lang="en-US" i="1" dirty="0" smtClean="0"/>
              <a:t>).  </a:t>
            </a:r>
            <a:r>
              <a:rPr lang="en-US" dirty="0" smtClean="0"/>
              <a:t>Allah (</a:t>
            </a:r>
            <a:r>
              <a:rPr lang="en-US" dirty="0" err="1" smtClean="0"/>
              <a:t>Subhanahu</a:t>
            </a:r>
            <a:r>
              <a:rPr lang="en-US" dirty="0" smtClean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 smtClean="0"/>
              <a:t>Ta`ala</a:t>
            </a:r>
            <a:r>
              <a:rPr lang="en-US" dirty="0" smtClean="0"/>
              <a:t>) says in the Qur’an, “</a:t>
            </a:r>
            <a:r>
              <a:rPr lang="en-US" b="1" dirty="0" smtClean="0"/>
              <a:t>The Messiah, son of Mary, was no other than a Messenger.  Messengers (the like of whom) had passed away before him.  And his mother was a </a:t>
            </a:r>
            <a:r>
              <a:rPr lang="en-US" b="1" dirty="0" err="1" smtClean="0"/>
              <a:t>siddiqah</a:t>
            </a:r>
            <a:r>
              <a:rPr lang="en-US" b="1" dirty="0" smtClean="0"/>
              <a:t> (saintly woman).” </a:t>
            </a:r>
            <a:r>
              <a:rPr lang="en-US" dirty="0" smtClean="0"/>
              <a:t>(Surah </a:t>
            </a:r>
            <a:r>
              <a:rPr lang="en-US" dirty="0" err="1" smtClean="0"/>
              <a:t>Maa’idah</a:t>
            </a:r>
            <a:r>
              <a:rPr lang="en-US" dirty="0" smtClean="0"/>
              <a:t>: 75)</a:t>
            </a:r>
          </a:p>
          <a:p>
            <a:r>
              <a:rPr lang="en-US" dirty="0" smtClean="0"/>
              <a:t>She was granted the honor of becoming the mother of </a:t>
            </a:r>
            <a:r>
              <a:rPr lang="en-US" dirty="0" err="1" smtClean="0"/>
              <a:t>Sayyiduna</a:t>
            </a:r>
            <a:r>
              <a:rPr lang="en-US" dirty="0" smtClean="0"/>
              <a:t> `Isa (</a:t>
            </a:r>
            <a:r>
              <a:rPr lang="en-US" dirty="0" err="1" smtClean="0"/>
              <a:t>alayhissalam</a:t>
            </a:r>
            <a:r>
              <a:rPr lang="en-US" dirty="0" smtClean="0"/>
              <a:t>) and the miracle of giving birth to him while being a virgin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473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688" y="0"/>
            <a:ext cx="10353761" cy="1326321"/>
          </a:xfrm>
        </p:spPr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520825"/>
            <a:ext cx="10990385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She was born in one of the greatest households on earth – the family of `Imran, who was the descendant of Prophet </a:t>
            </a:r>
            <a:r>
              <a:rPr lang="en-US" dirty="0" err="1" smtClean="0"/>
              <a:t>Sulayman</a:t>
            </a:r>
            <a:r>
              <a:rPr lang="en-US" dirty="0" smtClean="0"/>
              <a:t> (</a:t>
            </a:r>
            <a:r>
              <a:rPr lang="en-US" dirty="0" err="1" smtClean="0"/>
              <a:t>alayhissalam</a:t>
            </a:r>
            <a:r>
              <a:rPr lang="en-US" dirty="0" smtClean="0"/>
              <a:t>). Allah (</a:t>
            </a:r>
            <a:r>
              <a:rPr lang="en-US" dirty="0" err="1" smtClean="0"/>
              <a:t>Subhanahu</a:t>
            </a:r>
            <a:r>
              <a:rPr lang="en-US" dirty="0" smtClean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 </a:t>
            </a:r>
            <a:r>
              <a:rPr lang="en-US" dirty="0" err="1" smtClean="0"/>
              <a:t>Ta`ala</a:t>
            </a:r>
            <a:r>
              <a:rPr lang="en-US" dirty="0" smtClean="0"/>
              <a:t>) </a:t>
            </a:r>
            <a:r>
              <a:rPr lang="en-US" dirty="0"/>
              <a:t>says </a:t>
            </a:r>
            <a:r>
              <a:rPr lang="en-US" dirty="0" smtClean="0"/>
              <a:t>in the Qur’an, “</a:t>
            </a:r>
            <a:r>
              <a:rPr lang="en-US" b="1" dirty="0" smtClean="0"/>
              <a:t>Lo! Allah preferred Adam and Noah and the Family of Abraham and the Family of `Imran above (all His) creatures</a:t>
            </a:r>
            <a:r>
              <a:rPr lang="en-US" dirty="0" smtClean="0"/>
              <a:t>.” (Surah  </a:t>
            </a:r>
            <a:r>
              <a:rPr lang="en-US" dirty="0" err="1" smtClean="0"/>
              <a:t>Aal</a:t>
            </a:r>
            <a:r>
              <a:rPr lang="en-US" dirty="0" smtClean="0"/>
              <a:t> `Imran: 33) </a:t>
            </a:r>
          </a:p>
          <a:p>
            <a:r>
              <a:rPr lang="en-US" dirty="0" smtClean="0"/>
              <a:t>Our Prophet Muhammad (</a:t>
            </a:r>
            <a:r>
              <a:rPr lang="en-US" dirty="0" err="1" smtClean="0"/>
              <a:t>Sallallahu</a:t>
            </a:r>
            <a:r>
              <a:rPr lang="en-US" dirty="0" smtClean="0"/>
              <a:t> </a:t>
            </a:r>
            <a:r>
              <a:rPr lang="en-US" dirty="0" err="1" smtClean="0"/>
              <a:t>alayhi</a:t>
            </a:r>
            <a:r>
              <a:rPr lang="en-US" dirty="0" smtClean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 smtClean="0"/>
              <a:t>sallam</a:t>
            </a:r>
            <a:r>
              <a:rPr lang="en-US" dirty="0" smtClean="0"/>
              <a:t>) also descended from this blessed household </a:t>
            </a:r>
          </a:p>
          <a:p>
            <a:r>
              <a:rPr lang="en-US" dirty="0" smtClean="0"/>
              <a:t>She is one of the four greatest women in Islam in addition to </a:t>
            </a:r>
            <a:r>
              <a:rPr lang="en-US" dirty="0" err="1" smtClean="0"/>
              <a:t>Sayyidatuna</a:t>
            </a:r>
            <a:r>
              <a:rPr lang="en-US" dirty="0" smtClean="0"/>
              <a:t> Khadija, </a:t>
            </a:r>
            <a:r>
              <a:rPr lang="en-US" dirty="0" err="1" smtClean="0"/>
              <a:t>Sayyidatuna</a:t>
            </a:r>
            <a:r>
              <a:rPr lang="en-US" dirty="0" smtClean="0"/>
              <a:t> Fatima and </a:t>
            </a:r>
            <a:r>
              <a:rPr lang="en-US" dirty="0" err="1" smtClean="0"/>
              <a:t>Sayyidatuna</a:t>
            </a:r>
            <a:r>
              <a:rPr lang="en-US" dirty="0" smtClean="0"/>
              <a:t> </a:t>
            </a:r>
            <a:r>
              <a:rPr lang="en-US" dirty="0" err="1" smtClean="0"/>
              <a:t>Aasiya</a:t>
            </a:r>
            <a:r>
              <a:rPr lang="en-US" dirty="0" smtClean="0"/>
              <a:t> (wife of the </a:t>
            </a:r>
            <a:r>
              <a:rPr lang="en-US" dirty="0" err="1" smtClean="0"/>
              <a:t>Pharoah</a:t>
            </a:r>
            <a:r>
              <a:rPr lang="en-US" dirty="0" smtClean="0"/>
              <a:t>) as mentioned in a Hadith (Abu </a:t>
            </a:r>
            <a:r>
              <a:rPr lang="en-US" dirty="0" err="1" smtClean="0"/>
              <a:t>Dawud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smtClean="0"/>
              <a:t>“Maryam” is also the name of the nineteenth </a:t>
            </a:r>
            <a:r>
              <a:rPr lang="en-US" b="1" dirty="0" smtClean="0"/>
              <a:t>surah</a:t>
            </a:r>
            <a:r>
              <a:rPr lang="en-US" dirty="0" smtClean="0"/>
              <a:t> (chapter) in the Qur’an. She is also frequently mentioned in the third chapter - </a:t>
            </a:r>
            <a:r>
              <a:rPr lang="en-US" dirty="0" err="1" smtClean="0"/>
              <a:t>Aal</a:t>
            </a:r>
            <a:r>
              <a:rPr lang="en-US" dirty="0" smtClean="0"/>
              <a:t> `Imran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272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585" y="321971"/>
            <a:ext cx="10515600" cy="114469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Birth of </a:t>
            </a:r>
            <a:r>
              <a:rPr lang="en-US" b="1" dirty="0" err="1" smtClean="0"/>
              <a:t>Sayyidatuna</a:t>
            </a:r>
            <a:r>
              <a:rPr lang="en-US" b="1" dirty="0" smtClean="0"/>
              <a:t> Maryam (</a:t>
            </a:r>
            <a:r>
              <a:rPr lang="en-US" b="1" dirty="0" err="1" smtClean="0"/>
              <a:t>alayhassalam</a:t>
            </a:r>
            <a:r>
              <a:rPr lang="en-US" b="1" dirty="0" smtClean="0"/>
              <a:t>)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316" y="1740322"/>
            <a:ext cx="11493157" cy="4667139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Sayyidatuna</a:t>
            </a:r>
            <a:r>
              <a:rPr lang="en-US" dirty="0" smtClean="0"/>
              <a:t> Maryam’s parents were Hanna </a:t>
            </a:r>
            <a:r>
              <a:rPr lang="en-US" dirty="0" err="1" smtClean="0"/>
              <a:t>bint</a:t>
            </a:r>
            <a:r>
              <a:rPr lang="en-US" dirty="0" smtClean="0"/>
              <a:t> </a:t>
            </a:r>
            <a:r>
              <a:rPr lang="en-US" dirty="0" err="1" smtClean="0"/>
              <a:t>Faqudh</a:t>
            </a:r>
            <a:r>
              <a:rPr lang="en-US" dirty="0" smtClean="0"/>
              <a:t> and `Imran (</a:t>
            </a:r>
            <a:r>
              <a:rPr lang="en-US" dirty="0" err="1" smtClean="0"/>
              <a:t>alayhimassalam</a:t>
            </a:r>
            <a:r>
              <a:rPr lang="en-US" dirty="0" smtClean="0"/>
              <a:t>) </a:t>
            </a:r>
          </a:p>
          <a:p>
            <a:r>
              <a:rPr lang="en-US" dirty="0" smtClean="0"/>
              <a:t>Her father, `Imran, was a pious Imam at</a:t>
            </a:r>
            <a:r>
              <a:rPr lang="en-US" b="1" dirty="0" smtClean="0"/>
              <a:t> Bayt al-</a:t>
            </a:r>
            <a:r>
              <a:rPr lang="en-US" b="1" dirty="0" err="1" smtClean="0"/>
              <a:t>Maqdis</a:t>
            </a:r>
            <a:r>
              <a:rPr lang="en-US" b="1" dirty="0" smtClean="0"/>
              <a:t> </a:t>
            </a:r>
            <a:r>
              <a:rPr lang="en-US" dirty="0" smtClean="0"/>
              <a:t>(Al-Aqsa) in Jerusalem</a:t>
            </a:r>
          </a:p>
          <a:p>
            <a:r>
              <a:rPr lang="en-US" dirty="0" smtClean="0"/>
              <a:t>Her parents were unable to conceive a child for many years</a:t>
            </a:r>
          </a:p>
          <a:p>
            <a:r>
              <a:rPr lang="en-US" dirty="0" smtClean="0"/>
              <a:t>On one occasion, </a:t>
            </a:r>
            <a:r>
              <a:rPr lang="en-US" dirty="0" err="1" smtClean="0"/>
              <a:t>Sayyidatuna</a:t>
            </a:r>
            <a:r>
              <a:rPr lang="en-US" dirty="0" smtClean="0"/>
              <a:t> Maryam’s mother saw a bird feeding it’s child and her heart was moved and she prayed to Allah Almighty to grant her a child and vowed to dedicate the child to the service of </a:t>
            </a:r>
            <a:r>
              <a:rPr lang="en-US" dirty="0"/>
              <a:t>Allah (</a:t>
            </a:r>
            <a:r>
              <a:rPr lang="en-US" dirty="0" err="1"/>
              <a:t>Subhanahu</a:t>
            </a:r>
            <a:r>
              <a:rPr lang="en-US" dirty="0"/>
              <a:t>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 smtClean="0"/>
              <a:t>Ta`ala</a:t>
            </a:r>
            <a:r>
              <a:rPr lang="en-US" dirty="0" smtClean="0"/>
              <a:t>). “</a:t>
            </a:r>
            <a:r>
              <a:rPr lang="en-CA" b="1" dirty="0"/>
              <a:t>O my Lord! I have vowed to You what </a:t>
            </a:r>
            <a:r>
              <a:rPr lang="en-CA" b="1" dirty="0" smtClean="0"/>
              <a:t>is </a:t>
            </a:r>
            <a:r>
              <a:rPr lang="en-CA" b="1" dirty="0"/>
              <a:t>in my womb to be dedicated </a:t>
            </a:r>
            <a:r>
              <a:rPr lang="en-CA" b="1" dirty="0" smtClean="0"/>
              <a:t>for  Your services, so </a:t>
            </a:r>
            <a:r>
              <a:rPr lang="en-CA" b="1" dirty="0"/>
              <a:t>accept </a:t>
            </a:r>
            <a:r>
              <a:rPr lang="en-CA" b="1" dirty="0" smtClean="0"/>
              <a:t>this </a:t>
            </a:r>
            <a:r>
              <a:rPr lang="en-CA" b="1" dirty="0"/>
              <a:t>from me. Verily, </a:t>
            </a:r>
            <a:r>
              <a:rPr lang="en-CA" b="1" dirty="0" smtClean="0"/>
              <a:t>You </a:t>
            </a:r>
            <a:r>
              <a:rPr lang="en-CA" b="1" dirty="0"/>
              <a:t>are the All-Hearer, the All-Knowing."</a:t>
            </a:r>
            <a:r>
              <a:rPr lang="en-US" dirty="0" smtClean="0"/>
              <a:t>(Surah </a:t>
            </a:r>
            <a:r>
              <a:rPr lang="en-US" dirty="0" err="1" smtClean="0"/>
              <a:t>Aal</a:t>
            </a:r>
            <a:r>
              <a:rPr lang="en-US" dirty="0" smtClean="0"/>
              <a:t> `Imran: 35)</a:t>
            </a:r>
          </a:p>
          <a:p>
            <a:r>
              <a:rPr lang="en-US" dirty="0" smtClean="0"/>
              <a:t>Allah (</a:t>
            </a:r>
            <a:r>
              <a:rPr lang="en-US" dirty="0" err="1" smtClean="0"/>
              <a:t>Subhanahu</a:t>
            </a:r>
            <a:r>
              <a:rPr lang="en-US" dirty="0" smtClean="0"/>
              <a:t>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 smtClean="0"/>
              <a:t>Ta`ala</a:t>
            </a:r>
            <a:r>
              <a:rPr lang="en-US" dirty="0" smtClean="0"/>
              <a:t>) </a:t>
            </a:r>
            <a:r>
              <a:rPr lang="en-US" dirty="0"/>
              <a:t>finally </a:t>
            </a:r>
            <a:r>
              <a:rPr lang="en-US" dirty="0" smtClean="0"/>
              <a:t>blessed her with a daughter who would be one of the greatest women in the world and the mother of the one of the five greatest Prophets of Allah, </a:t>
            </a:r>
            <a:r>
              <a:rPr lang="en-US" dirty="0" err="1" smtClean="0"/>
              <a:t>Sayyiduna</a:t>
            </a:r>
            <a:r>
              <a:rPr lang="en-US" dirty="0" smtClean="0"/>
              <a:t> `Isa (</a:t>
            </a:r>
            <a:r>
              <a:rPr lang="en-US" dirty="0" err="1" smtClean="0"/>
              <a:t>alayhissalam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371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327" y="21893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Upbringing of </a:t>
            </a:r>
            <a:r>
              <a:rPr lang="en-US" b="1" dirty="0" err="1" smtClean="0"/>
              <a:t>Sayyidatuna</a:t>
            </a:r>
            <a:r>
              <a:rPr lang="en-US" b="1" dirty="0" smtClean="0"/>
              <a:t> Maryam (</a:t>
            </a:r>
            <a:r>
              <a:rPr lang="en-US" b="1" dirty="0" err="1" smtClean="0"/>
              <a:t>alayhassalam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296" y="1864758"/>
            <a:ext cx="11195538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She was raised under the care of her uncle, Prophet </a:t>
            </a:r>
            <a:r>
              <a:rPr lang="en-US" dirty="0" err="1" smtClean="0"/>
              <a:t>Zakariyyah</a:t>
            </a:r>
            <a:r>
              <a:rPr lang="en-US" dirty="0" smtClean="0"/>
              <a:t> (</a:t>
            </a:r>
            <a:r>
              <a:rPr lang="en-US" dirty="0" err="1" smtClean="0"/>
              <a:t>alayhissalam</a:t>
            </a:r>
            <a:r>
              <a:rPr lang="en-US" dirty="0" smtClean="0"/>
              <a:t>), who built a separate room for her inside the sanctuary and no one was permitted to enter it </a:t>
            </a:r>
          </a:p>
          <a:p>
            <a:r>
              <a:rPr lang="en-US" dirty="0" smtClean="0"/>
              <a:t>She grew up to be a pious woman, who was pure and was always in the remembrance of Allah Almighty</a:t>
            </a:r>
          </a:p>
          <a:p>
            <a:r>
              <a:rPr lang="en-US" dirty="0" smtClean="0"/>
              <a:t>She would frequently engage in worship of Allah </a:t>
            </a:r>
            <a:r>
              <a:rPr lang="en-US" dirty="0"/>
              <a:t>(</a:t>
            </a:r>
            <a:r>
              <a:rPr lang="en-US" dirty="0" err="1"/>
              <a:t>Subhanahu</a:t>
            </a:r>
            <a:r>
              <a:rPr lang="en-US" dirty="0"/>
              <a:t>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 smtClean="0"/>
              <a:t>Ta`ala</a:t>
            </a:r>
            <a:r>
              <a:rPr lang="en-US" dirty="0"/>
              <a:t>) during </a:t>
            </a:r>
            <a:r>
              <a:rPr lang="en-US" dirty="0" smtClean="0"/>
              <a:t>the day and night and was blessed by Allah </a:t>
            </a:r>
            <a:r>
              <a:rPr lang="en-US" dirty="0"/>
              <a:t>(</a:t>
            </a:r>
            <a:r>
              <a:rPr lang="en-US" dirty="0" err="1"/>
              <a:t>Subhanahu</a:t>
            </a:r>
            <a:r>
              <a:rPr lang="en-US" dirty="0"/>
              <a:t>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 smtClean="0"/>
              <a:t>Ta`ala</a:t>
            </a:r>
            <a:r>
              <a:rPr lang="en-US" dirty="0"/>
              <a:t>) with </a:t>
            </a:r>
            <a:r>
              <a:rPr lang="en-US" dirty="0" smtClean="0"/>
              <a:t>numerous miracles </a:t>
            </a:r>
          </a:p>
          <a:p>
            <a:r>
              <a:rPr lang="en-US" dirty="0" smtClean="0"/>
              <a:t>She would be seen with fruits of the summer in the winter season and fruits of the winter during the summer season</a:t>
            </a:r>
          </a:p>
          <a:p>
            <a:r>
              <a:rPr lang="en-US" dirty="0" smtClean="0"/>
              <a:t>As mentioned in the Qur’an, Prophet </a:t>
            </a:r>
            <a:r>
              <a:rPr lang="en-US" dirty="0" err="1" smtClean="0"/>
              <a:t>Zakariyyah</a:t>
            </a:r>
            <a:r>
              <a:rPr lang="en-US" dirty="0" smtClean="0"/>
              <a:t> asked her, </a:t>
            </a:r>
            <a:r>
              <a:rPr lang="en-US" i="1" dirty="0" smtClean="0"/>
              <a:t>“</a:t>
            </a:r>
            <a:r>
              <a:rPr lang="en-CA" b="1" dirty="0"/>
              <a:t>O Mary, from where is this [coming] to you?" She said, "It is from </a:t>
            </a:r>
            <a:r>
              <a:rPr lang="en-CA" b="1" dirty="0" smtClean="0"/>
              <a:t>Allah. </a:t>
            </a:r>
            <a:r>
              <a:rPr lang="en-CA" b="1" dirty="0"/>
              <a:t>Indeed, </a:t>
            </a:r>
            <a:r>
              <a:rPr lang="en-CA" b="1" dirty="0" smtClean="0"/>
              <a:t> Allah </a:t>
            </a:r>
            <a:r>
              <a:rPr lang="en-CA" b="1" dirty="0"/>
              <a:t>provides for whom He wills without account</a:t>
            </a:r>
            <a:r>
              <a:rPr lang="en-CA" b="1" dirty="0" smtClean="0"/>
              <a:t>."</a:t>
            </a:r>
            <a:r>
              <a:rPr lang="en-US" dirty="0" smtClean="0"/>
              <a:t>(Surah </a:t>
            </a:r>
            <a:r>
              <a:rPr lang="en-US" dirty="0" err="1" smtClean="0"/>
              <a:t>Aal</a:t>
            </a:r>
            <a:r>
              <a:rPr lang="en-US" dirty="0" smtClean="0"/>
              <a:t> `Imran: 37)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909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235" y="9015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Birth of </a:t>
            </a:r>
            <a:r>
              <a:rPr lang="en-US" b="1" dirty="0" err="1" smtClean="0"/>
              <a:t>Sayyiduna</a:t>
            </a:r>
            <a:r>
              <a:rPr lang="en-US" b="1" dirty="0" smtClean="0"/>
              <a:t> `Isa (</a:t>
            </a:r>
            <a:r>
              <a:rPr lang="en-US" b="1" dirty="0" err="1" smtClean="0"/>
              <a:t>alayhissalam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532548"/>
            <a:ext cx="11060723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 one occasion, while </a:t>
            </a:r>
            <a:r>
              <a:rPr lang="en-US" dirty="0" err="1" smtClean="0"/>
              <a:t>Sayyidatuna</a:t>
            </a:r>
            <a:r>
              <a:rPr lang="en-US" dirty="0" smtClean="0"/>
              <a:t> Maryam (</a:t>
            </a:r>
            <a:r>
              <a:rPr lang="en-US" dirty="0" err="1" smtClean="0"/>
              <a:t>alayhassalam</a:t>
            </a:r>
            <a:r>
              <a:rPr lang="en-US" dirty="0" smtClean="0"/>
              <a:t>) was engrossed in worship, Archangel </a:t>
            </a:r>
            <a:r>
              <a:rPr lang="en-US" dirty="0" err="1" smtClean="0"/>
              <a:t>Sayyiduna</a:t>
            </a:r>
            <a:r>
              <a:rPr lang="en-US" dirty="0" smtClean="0"/>
              <a:t> </a:t>
            </a:r>
            <a:r>
              <a:rPr lang="en-US" dirty="0" err="1" smtClean="0"/>
              <a:t>Jibreel</a:t>
            </a:r>
            <a:r>
              <a:rPr lang="en-US" dirty="0" smtClean="0"/>
              <a:t> (</a:t>
            </a:r>
            <a:r>
              <a:rPr lang="en-US" dirty="0" err="1" smtClean="0"/>
              <a:t>alayhissalam</a:t>
            </a:r>
            <a:r>
              <a:rPr lang="en-US" dirty="0" smtClean="0"/>
              <a:t>) appeared to her in the form of a man</a:t>
            </a:r>
          </a:p>
          <a:p>
            <a:r>
              <a:rPr lang="en-US" dirty="0" smtClean="0"/>
              <a:t>She was taken aback and admonished him from coming near her</a:t>
            </a:r>
          </a:p>
          <a:p>
            <a:r>
              <a:rPr lang="en-US" dirty="0" err="1" smtClean="0"/>
              <a:t>Sayyiduna</a:t>
            </a:r>
            <a:r>
              <a:rPr lang="en-US" dirty="0" smtClean="0"/>
              <a:t> </a:t>
            </a:r>
            <a:r>
              <a:rPr lang="en-US" dirty="0" err="1" smtClean="0"/>
              <a:t>Jibreel</a:t>
            </a:r>
            <a:r>
              <a:rPr lang="en-US" dirty="0" smtClean="0"/>
              <a:t> told her that he had been sent by </a:t>
            </a:r>
            <a:r>
              <a:rPr lang="en-US" dirty="0"/>
              <a:t>Allah (</a:t>
            </a:r>
            <a:r>
              <a:rPr lang="en-US" dirty="0" err="1"/>
              <a:t>Subhanahu</a:t>
            </a:r>
            <a:r>
              <a:rPr lang="en-US" dirty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 smtClean="0"/>
              <a:t>Ta`ala</a:t>
            </a:r>
            <a:r>
              <a:rPr lang="en-US" dirty="0"/>
              <a:t>) </a:t>
            </a:r>
            <a:r>
              <a:rPr lang="en-US" dirty="0" smtClean="0"/>
              <a:t>to give her glad tidings that she will give birth to a child who will be one of the greatest Prophets</a:t>
            </a:r>
          </a:p>
          <a:p>
            <a:r>
              <a:rPr lang="en-US" dirty="0" smtClean="0"/>
              <a:t>She was told that the birth would occur without the need of a father</a:t>
            </a:r>
          </a:p>
          <a:p>
            <a:r>
              <a:rPr lang="en-US" dirty="0" smtClean="0"/>
              <a:t>This illustrates the Power and Majesty of Allah Almighty as we learn from the </a:t>
            </a:r>
            <a:r>
              <a:rPr lang="en-US" dirty="0" err="1" smtClean="0"/>
              <a:t>Qu’ran</a:t>
            </a:r>
            <a:r>
              <a:rPr lang="en-US" dirty="0" smtClean="0"/>
              <a:t>, </a:t>
            </a:r>
            <a:r>
              <a:rPr lang="en-US" b="1" dirty="0" smtClean="0"/>
              <a:t>But His command, when He intends a thing,  is only that He says unto it:  “Be!” and it is</a:t>
            </a:r>
            <a:r>
              <a:rPr lang="en-US" i="1" dirty="0" smtClean="0"/>
              <a:t>. </a:t>
            </a:r>
            <a:r>
              <a:rPr lang="en-US" dirty="0" smtClean="0"/>
              <a:t>(Surah </a:t>
            </a:r>
            <a:r>
              <a:rPr lang="en-US" dirty="0" err="1" smtClean="0"/>
              <a:t>Yasin</a:t>
            </a:r>
            <a:r>
              <a:rPr lang="en-US" dirty="0" smtClean="0"/>
              <a:t>: 82)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960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878" y="15454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Birth of </a:t>
            </a:r>
            <a:r>
              <a:rPr lang="en-US" b="1" dirty="0" err="1" smtClean="0"/>
              <a:t>Sayyiduna</a:t>
            </a:r>
            <a:r>
              <a:rPr lang="en-US" b="1" dirty="0" smtClean="0"/>
              <a:t> `Isa (</a:t>
            </a:r>
            <a:r>
              <a:rPr lang="en-US" b="1" dirty="0" err="1" smtClean="0"/>
              <a:t>alayhissalam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449" y="1757103"/>
            <a:ext cx="10978662" cy="4351338"/>
          </a:xfrm>
        </p:spPr>
        <p:txBody>
          <a:bodyPr>
            <a:normAutofit/>
          </a:bodyPr>
          <a:lstStyle/>
          <a:p>
            <a:r>
              <a:rPr lang="en-US" dirty="0" err="1" smtClean="0"/>
              <a:t>Sayyidatuna</a:t>
            </a:r>
            <a:r>
              <a:rPr lang="en-US" dirty="0" smtClean="0"/>
              <a:t> Maryam (</a:t>
            </a:r>
            <a:r>
              <a:rPr lang="en-US" dirty="0" err="1" smtClean="0"/>
              <a:t>alayhassalam</a:t>
            </a:r>
            <a:r>
              <a:rPr lang="en-US" dirty="0" smtClean="0"/>
              <a:t>) completed the regular course of childbearing like other women </a:t>
            </a:r>
          </a:p>
          <a:p>
            <a:r>
              <a:rPr lang="en-US" dirty="0" smtClean="0"/>
              <a:t>Her honor and chastity were questioned</a:t>
            </a:r>
          </a:p>
          <a:p>
            <a:r>
              <a:rPr lang="en-US" dirty="0" smtClean="0"/>
              <a:t>But nevertheless, </a:t>
            </a:r>
            <a:r>
              <a:rPr lang="en-US" dirty="0" err="1" smtClean="0"/>
              <a:t>Sayyidatuna</a:t>
            </a:r>
            <a:r>
              <a:rPr lang="en-US" dirty="0" smtClean="0"/>
              <a:t> Maryam (</a:t>
            </a:r>
            <a:r>
              <a:rPr lang="en-US" dirty="0" err="1" smtClean="0"/>
              <a:t>alayhassalam</a:t>
            </a:r>
            <a:r>
              <a:rPr lang="en-US" dirty="0" smtClean="0"/>
              <a:t>) persevered and showed </a:t>
            </a:r>
            <a:r>
              <a:rPr lang="en-US" b="1" dirty="0" err="1" smtClean="0"/>
              <a:t>sabr</a:t>
            </a:r>
            <a:r>
              <a:rPr lang="en-US" dirty="0" smtClean="0"/>
              <a:t> (patience) </a:t>
            </a:r>
          </a:p>
        </p:txBody>
      </p:sp>
    </p:spTree>
    <p:extLst>
      <p:ext uri="{BB962C8B-B14F-4D97-AF65-F5344CB8AC3E}">
        <p14:creationId xmlns:p14="http://schemas.microsoft.com/office/powerpoint/2010/main" xmlns="" val="50130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2095"/>
            <a:ext cx="10515600" cy="106509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Birth of </a:t>
            </a:r>
            <a:r>
              <a:rPr lang="en-US" b="1" dirty="0" err="1" smtClean="0"/>
              <a:t>Sayyiduna</a:t>
            </a:r>
            <a:r>
              <a:rPr lang="en-US" b="1" dirty="0" smtClean="0"/>
              <a:t> `Isa (</a:t>
            </a:r>
            <a:r>
              <a:rPr lang="en-US" b="1" dirty="0" err="1" smtClean="0"/>
              <a:t>alayhissalam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0216"/>
            <a:ext cx="11025554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Upon the completion of her pregnancy, </a:t>
            </a:r>
            <a:r>
              <a:rPr lang="en-US" dirty="0" err="1" smtClean="0"/>
              <a:t>Sayyidatuna</a:t>
            </a:r>
            <a:r>
              <a:rPr lang="en-US" dirty="0" smtClean="0"/>
              <a:t> Maryam (</a:t>
            </a:r>
            <a:r>
              <a:rPr lang="en-US" dirty="0" err="1" smtClean="0"/>
              <a:t>alayhassalam</a:t>
            </a:r>
            <a:r>
              <a:rPr lang="en-US" dirty="0" smtClean="0"/>
              <a:t>) went to a secluded region to give birth</a:t>
            </a:r>
          </a:p>
          <a:p>
            <a:r>
              <a:rPr lang="en-US" dirty="0" smtClean="0"/>
              <a:t>She started to experience the pain of child birth and went under the shade of a dry palm tree </a:t>
            </a:r>
          </a:p>
          <a:p>
            <a:r>
              <a:rPr lang="en-US" dirty="0" smtClean="0"/>
              <a:t>Her pains continued to worsen and she began to cry. She was in a remote land with no sustenance and no one was present to assist her</a:t>
            </a:r>
          </a:p>
          <a:p>
            <a:r>
              <a:rPr lang="en-US" dirty="0" smtClean="0"/>
              <a:t>At the time, </a:t>
            </a:r>
            <a:r>
              <a:rPr lang="en-US" dirty="0" err="1" smtClean="0"/>
              <a:t>Sayyiduna</a:t>
            </a:r>
            <a:r>
              <a:rPr lang="en-US" dirty="0" smtClean="0"/>
              <a:t> </a:t>
            </a:r>
            <a:r>
              <a:rPr lang="en-US" dirty="0" err="1" smtClean="0"/>
              <a:t>Jibreel</a:t>
            </a:r>
            <a:r>
              <a:rPr lang="en-US" dirty="0" smtClean="0"/>
              <a:t> (</a:t>
            </a:r>
            <a:r>
              <a:rPr lang="en-US" dirty="0" err="1" smtClean="0"/>
              <a:t>alayhissalam</a:t>
            </a:r>
            <a:r>
              <a:rPr lang="en-US" dirty="0" smtClean="0"/>
              <a:t>) came and told her to shake the palm tree and ripe dates would drop to the ground and provide her with sustenance</a:t>
            </a:r>
          </a:p>
          <a:p>
            <a:r>
              <a:rPr lang="en-US" dirty="0" smtClean="0"/>
              <a:t>This illustrates the message in the Qur’an where Allah Almighty comforts believers that ease will undoubtedly follow periods of hardship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06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935" y="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Birth of </a:t>
            </a:r>
            <a:r>
              <a:rPr lang="en-US" b="1" dirty="0" err="1" smtClean="0"/>
              <a:t>Sayyiduna</a:t>
            </a:r>
            <a:r>
              <a:rPr lang="en-US" b="1" dirty="0" smtClean="0"/>
              <a:t> `Isa (</a:t>
            </a:r>
            <a:r>
              <a:rPr lang="en-US" b="1" dirty="0" err="1" smtClean="0"/>
              <a:t>alayhissalam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630" y="1438763"/>
            <a:ext cx="11318631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Finally, </a:t>
            </a:r>
            <a:r>
              <a:rPr lang="en-US" dirty="0" err="1" smtClean="0"/>
              <a:t>Sayyidatuna</a:t>
            </a:r>
            <a:r>
              <a:rPr lang="en-US" dirty="0" smtClean="0"/>
              <a:t> Maryam (</a:t>
            </a:r>
            <a:r>
              <a:rPr lang="en-US" dirty="0" err="1" smtClean="0"/>
              <a:t>alayhassalam</a:t>
            </a:r>
            <a:r>
              <a:rPr lang="en-US" dirty="0" smtClean="0"/>
              <a:t>) gave birth to one of the greatest Prophets of Allah,  </a:t>
            </a:r>
            <a:r>
              <a:rPr lang="en-US" dirty="0" err="1" smtClean="0"/>
              <a:t>Sayyiduna</a:t>
            </a:r>
            <a:r>
              <a:rPr lang="en-US" dirty="0" smtClean="0"/>
              <a:t> `Isa (</a:t>
            </a:r>
            <a:r>
              <a:rPr lang="en-US" dirty="0" err="1" smtClean="0"/>
              <a:t>alayhissalam</a:t>
            </a:r>
            <a:r>
              <a:rPr lang="en-US" dirty="0" smtClean="0"/>
              <a:t>) and she returned back to her people</a:t>
            </a:r>
          </a:p>
          <a:p>
            <a:r>
              <a:rPr lang="en-US" dirty="0" smtClean="0"/>
              <a:t>Upon being asked about her new baby, she pointed towards </a:t>
            </a:r>
            <a:r>
              <a:rPr lang="en-US" dirty="0" err="1" smtClean="0"/>
              <a:t>Sayyiduna</a:t>
            </a:r>
            <a:r>
              <a:rPr lang="en-US" dirty="0" smtClean="0"/>
              <a:t> `Isa (</a:t>
            </a:r>
            <a:r>
              <a:rPr lang="en-US" dirty="0" err="1" smtClean="0"/>
              <a:t>alayhissalam</a:t>
            </a:r>
            <a:r>
              <a:rPr lang="en-US" dirty="0" smtClean="0"/>
              <a:t>)</a:t>
            </a:r>
          </a:p>
          <a:p>
            <a:r>
              <a:rPr lang="en-US" dirty="0" smtClean="0"/>
              <a:t> They were surprised and said,</a:t>
            </a:r>
            <a:r>
              <a:rPr lang="en-US" dirty="0" smtClean="0">
                <a:effectLst/>
              </a:rPr>
              <a:t> "</a:t>
            </a:r>
            <a:r>
              <a:rPr lang="en-US" b="1" dirty="0" smtClean="0">
                <a:effectLst/>
              </a:rPr>
              <a:t>How can we talk to one who is a child in the cradle?"</a:t>
            </a:r>
            <a:r>
              <a:rPr lang="en-US" dirty="0" smtClean="0">
                <a:effectLst/>
              </a:rPr>
              <a:t>(Surah Maryam: 29)</a:t>
            </a:r>
          </a:p>
          <a:p>
            <a:r>
              <a:rPr lang="en-US" dirty="0" err="1" smtClean="0"/>
              <a:t>Sayyiduna</a:t>
            </a:r>
            <a:r>
              <a:rPr lang="en-US" dirty="0" smtClean="0"/>
              <a:t> `Isa (</a:t>
            </a:r>
            <a:r>
              <a:rPr lang="en-US" dirty="0" err="1" smtClean="0"/>
              <a:t>alayhissalam</a:t>
            </a:r>
            <a:r>
              <a:rPr lang="en-US" dirty="0" smtClean="0"/>
              <a:t>) replied in a clear voice, “</a:t>
            </a:r>
            <a:r>
              <a:rPr lang="en-US" b="1" dirty="0" smtClean="0"/>
              <a:t>Verily! I am a servant of Allah, He has given me the Scripture and made me a Prophet” </a:t>
            </a:r>
            <a:r>
              <a:rPr lang="en-US" dirty="0" smtClean="0"/>
              <a:t>(Surah Maryam: 30)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98256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28395</TotalTime>
  <Words>1255</Words>
  <Application>Microsoft Office PowerPoint</Application>
  <PresentationFormat>Custom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             SAYYIDATUNA MARYAM (ALAYHASSALAM)   SYED YASIN ALI   8th Shawwal, 1436 August 23, 2015     </vt:lpstr>
      <vt:lpstr>Introduction </vt:lpstr>
      <vt:lpstr>Introduction</vt:lpstr>
      <vt:lpstr>The Birth of Sayyidatuna Maryam (alayhassalam) </vt:lpstr>
      <vt:lpstr>Upbringing of Sayyidatuna Maryam (alayhassalam)</vt:lpstr>
      <vt:lpstr>The Birth of Sayyiduna `Isa (alayhissalam)</vt:lpstr>
      <vt:lpstr>The Birth of Sayyiduna `Isa (alayhissalam)</vt:lpstr>
      <vt:lpstr>The Birth of Sayyiduna `Isa (alayhissalam)</vt:lpstr>
      <vt:lpstr>The Birth of Sayyiduna `Isa (alayhissalam)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Sayyidah Maryam</dc:title>
  <dc:creator>Yasin Syed</dc:creator>
  <cp:lastModifiedBy>Home</cp:lastModifiedBy>
  <cp:revision>62</cp:revision>
  <dcterms:created xsi:type="dcterms:W3CDTF">2015-06-17T02:25:06Z</dcterms:created>
  <dcterms:modified xsi:type="dcterms:W3CDTF">2016-03-19T02:38:58Z</dcterms:modified>
</cp:coreProperties>
</file>